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6"/>
  </p:notesMasterIdLst>
  <p:sldIdLst>
    <p:sldId id="256" r:id="rId5"/>
    <p:sldId id="257" r:id="rId6"/>
    <p:sldId id="292" r:id="rId7"/>
    <p:sldId id="266" r:id="rId8"/>
    <p:sldId id="274" r:id="rId9"/>
    <p:sldId id="267" r:id="rId10"/>
    <p:sldId id="273" r:id="rId11"/>
    <p:sldId id="293" r:id="rId12"/>
    <p:sldId id="294" r:id="rId13"/>
    <p:sldId id="295" r:id="rId14"/>
    <p:sldId id="296" r:id="rId15"/>
    <p:sldId id="269" r:id="rId16"/>
    <p:sldId id="263" r:id="rId17"/>
    <p:sldId id="270" r:id="rId18"/>
    <p:sldId id="285" r:id="rId19"/>
    <p:sldId id="275" r:id="rId20"/>
    <p:sldId id="268" r:id="rId21"/>
    <p:sldId id="265" r:id="rId22"/>
    <p:sldId id="271" r:id="rId23"/>
    <p:sldId id="272" r:id="rId24"/>
    <p:sldId id="276" r:id="rId25"/>
    <p:sldId id="277" r:id="rId26"/>
    <p:sldId id="279" r:id="rId27"/>
    <p:sldId id="281" r:id="rId28"/>
    <p:sldId id="278" r:id="rId29"/>
    <p:sldId id="284" r:id="rId30"/>
    <p:sldId id="286" r:id="rId31"/>
    <p:sldId id="287" r:id="rId32"/>
    <p:sldId id="283" r:id="rId33"/>
    <p:sldId id="288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8D821F8-599A-904C-9334-A48B483110E6}">
          <p14:sldIdLst>
            <p14:sldId id="256"/>
            <p14:sldId id="257"/>
            <p14:sldId id="292"/>
          </p14:sldIdLst>
        </p14:section>
        <p14:section name="CollectionView" id="{933960A8-2A87-EB4B-A12D-CBBB7203044D}">
          <p14:sldIdLst>
            <p14:sldId id="266"/>
            <p14:sldId id="274"/>
          </p14:sldIdLst>
        </p14:section>
        <p14:section name="CarouselView" id="{6891091B-EF8F-5748-B8AC-B9A3132E95B2}">
          <p14:sldIdLst>
            <p14:sldId id="267"/>
            <p14:sldId id="273"/>
          </p14:sldIdLst>
        </p14:section>
        <p14:section name="IndicatorView" id="{840476D3-225B-E746-A91D-2AA1E73F7F6C}">
          <p14:sldIdLst>
            <p14:sldId id="293"/>
            <p14:sldId id="294"/>
            <p14:sldId id="295"/>
            <p14:sldId id="296"/>
          </p14:sldIdLst>
        </p14:section>
        <p14:section name="RefreshView" id="{D1775121-3A81-8640-B072-567CFE95F56B}">
          <p14:sldIdLst>
            <p14:sldId id="269"/>
            <p14:sldId id="263"/>
            <p14:sldId id="270"/>
            <p14:sldId id="285"/>
            <p14:sldId id="275"/>
          </p14:sldIdLst>
        </p14:section>
        <p14:section name="SwipeView" id="{BC20B28E-5C53-F745-B9E3-C42F46FDE6B6}">
          <p14:sldIdLst>
            <p14:sldId id="268"/>
            <p14:sldId id="265"/>
            <p14:sldId id="271"/>
            <p14:sldId id="272"/>
            <p14:sldId id="276"/>
            <p14:sldId id="277"/>
            <p14:sldId id="279"/>
            <p14:sldId id="281"/>
            <p14:sldId id="278"/>
            <p14:sldId id="284"/>
            <p14:sldId id="286"/>
            <p14:sldId id="287"/>
          </p14:sldIdLst>
        </p14:section>
        <p14:section name="GoodLooking UI" id="{BCEA7E46-88CD-4549-8383-18801B822BA8}">
          <p14:sldIdLst>
            <p14:sldId id="283"/>
            <p14:sldId id="288"/>
          </p14:sldIdLst>
        </p14:section>
        <p14:section name="End" id="{12813F20-D042-1145-B212-3D7F015F7CE7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C74"/>
    <a:srgbClr val="6A2C91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7F0CC-1C46-41D4-B67C-574AD7FC9ADF}" v="2" dt="2020-02-28T20:44:0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76963" autoAdjust="0"/>
  </p:normalViewPr>
  <p:slideViewPr>
    <p:cSldViewPr snapToGrid="0">
      <p:cViewPr varScale="1">
        <p:scale>
          <a:sx n="157" d="100"/>
          <a:sy n="157" d="100"/>
        </p:scale>
        <p:origin x="1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78114B2D-6E35-4402-B75B-DCAD7BBF03DA}"/>
    <pc:docChg chg="undo custSel addSld delSld modSld modMainMaster modSection">
      <pc:chgData name="Beth Massi" userId="bd08b5aa-02b2-43fc-b15c-eeea7517ad71" providerId="ADAL" clId="{78114B2D-6E35-4402-B75B-DCAD7BBF03DA}" dt="2019-12-17T23:18:16.337" v="92" actId="680"/>
      <pc:docMkLst>
        <pc:docMk/>
      </pc:docMkLst>
      <pc:sldChg chg="del">
        <pc:chgData name="Beth Massi" userId="bd08b5aa-02b2-43fc-b15c-eeea7517ad71" providerId="ADAL" clId="{78114B2D-6E35-4402-B75B-DCAD7BBF03DA}" dt="2019-12-17T23:17:16.816" v="60" actId="47"/>
        <pc:sldMkLst>
          <pc:docMk/>
          <pc:sldMk cId="1725036062" sldId="262"/>
        </pc:sldMkLst>
      </pc:sldChg>
      <pc:sldChg chg="addSp delSp modSp new del mod chgLayout">
        <pc:chgData name="Beth Massi" userId="bd08b5aa-02b2-43fc-b15c-eeea7517ad71" providerId="ADAL" clId="{78114B2D-6E35-4402-B75B-DCAD7BBF03DA}" dt="2019-12-17T23:18:08.241" v="91" actId="47"/>
        <pc:sldMkLst>
          <pc:docMk/>
          <pc:sldMk cId="853262514" sldId="264"/>
        </pc:sldMkLst>
        <pc:spChg chg="del mod ord">
          <ac:chgData name="Beth Massi" userId="bd08b5aa-02b2-43fc-b15c-eeea7517ad71" providerId="ADAL" clId="{78114B2D-6E35-4402-B75B-DCAD7BBF03DA}" dt="2019-12-17T23:17:26.427" v="62" actId="700"/>
          <ac:spMkLst>
            <pc:docMk/>
            <pc:sldMk cId="853262514" sldId="264"/>
            <ac:spMk id="2" creationId="{5B86A8E2-1CD5-4A2D-80B7-C11AB461AD0D}"/>
          </ac:spMkLst>
        </pc:spChg>
        <pc:spChg chg="add mod ord">
          <ac:chgData name="Beth Massi" userId="bd08b5aa-02b2-43fc-b15c-eeea7517ad71" providerId="ADAL" clId="{78114B2D-6E35-4402-B75B-DCAD7BBF03DA}" dt="2019-12-17T23:17:48.130" v="79" actId="20577"/>
          <ac:spMkLst>
            <pc:docMk/>
            <pc:sldMk cId="853262514" sldId="264"/>
            <ac:spMk id="3" creationId="{13AC26AD-2118-40CD-92A9-B0CEC5CB7A32}"/>
          </ac:spMkLst>
        </pc:spChg>
        <pc:spChg chg="add mod ord">
          <ac:chgData name="Beth Massi" userId="bd08b5aa-02b2-43fc-b15c-eeea7517ad71" providerId="ADAL" clId="{78114B2D-6E35-4402-B75B-DCAD7BBF03DA}" dt="2019-12-17T23:17:53.962" v="90" actId="20577"/>
          <ac:spMkLst>
            <pc:docMk/>
            <pc:sldMk cId="853262514" sldId="264"/>
            <ac:spMk id="4" creationId="{0C484D6F-0908-49BB-92D4-7DB0B45AB793}"/>
          </ac:spMkLst>
        </pc:spChg>
      </pc:sldChg>
      <pc:sldChg chg="new">
        <pc:chgData name="Beth Massi" userId="bd08b5aa-02b2-43fc-b15c-eeea7517ad71" providerId="ADAL" clId="{78114B2D-6E35-4402-B75B-DCAD7BBF03DA}" dt="2019-12-17T23:18:16.337" v="92" actId="680"/>
        <pc:sldMkLst>
          <pc:docMk/>
          <pc:sldMk cId="2588957971" sldId="264"/>
        </pc:sldMkLst>
      </pc:sldChg>
      <pc:sldMasterChg chg="delSldLayout modSldLayout">
        <pc:chgData name="Beth Massi" userId="bd08b5aa-02b2-43fc-b15c-eeea7517ad71" providerId="ADAL" clId="{78114B2D-6E35-4402-B75B-DCAD7BBF03DA}" dt="2019-12-17T23:16:58.626" v="59" actId="255"/>
        <pc:sldMasterMkLst>
          <pc:docMk/>
          <pc:sldMasterMk cId="3593001564" sldId="2147483715"/>
        </pc:sldMasterMkLst>
        <pc:sldLayoutChg chg="del">
          <pc:chgData name="Beth Massi" userId="bd08b5aa-02b2-43fc-b15c-eeea7517ad71" providerId="ADAL" clId="{78114B2D-6E35-4402-B75B-DCAD7BBF03DA}" dt="2019-12-17T22:58:05.119" v="34" actId="2696"/>
          <pc:sldLayoutMkLst>
            <pc:docMk/>
            <pc:sldMasterMk cId="3593001564" sldId="2147483715"/>
            <pc:sldLayoutMk cId="2072961416" sldId="2147483711"/>
          </pc:sldLayoutMkLst>
        </pc:sldLayoutChg>
        <pc:sldLayoutChg chg="addSp delSp modSp mod">
          <pc:chgData name="Beth Massi" userId="bd08b5aa-02b2-43fc-b15c-eeea7517ad71" providerId="ADAL" clId="{78114B2D-6E35-4402-B75B-DCAD7BBF03DA}" dt="2019-12-13T22:30:54.903" v="7" actId="167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Beth Massi" userId="bd08b5aa-02b2-43fc-b15c-eeea7517ad71" providerId="ADAL" clId="{78114B2D-6E35-4402-B75B-DCAD7BBF03DA}" dt="2019-12-13T22:30:02.006" v="5" actId="20577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  <pc:picChg chg="del">
            <ac:chgData name="Beth Massi" userId="bd08b5aa-02b2-43fc-b15c-eeea7517ad71" providerId="ADAL" clId="{78114B2D-6E35-4402-B75B-DCAD7BBF03DA}" dt="2019-12-13T22:29:56.804" v="0" actId="478"/>
            <ac:picMkLst>
              <pc:docMk/>
              <pc:sldMasterMk cId="3593001564" sldId="2147483715"/>
              <pc:sldLayoutMk cId="662093450" sldId="2147483716"/>
              <ac:picMk id="4" creationId="{7EC29070-1FD3-47A5-811F-38481046D8D9}"/>
            </ac:picMkLst>
          </pc:picChg>
          <pc:picChg chg="add mod ord">
            <ac:chgData name="Beth Massi" userId="bd08b5aa-02b2-43fc-b15c-eeea7517ad71" providerId="ADAL" clId="{78114B2D-6E35-4402-B75B-DCAD7BBF03DA}" dt="2019-12-13T22:30:54.903" v="7" actId="167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modSp mod">
          <pc:chgData name="Beth Massi" userId="bd08b5aa-02b2-43fc-b15c-eeea7517ad71" providerId="ADAL" clId="{78114B2D-6E35-4402-B75B-DCAD7BBF03DA}" dt="2019-12-13T22:37:55.229" v="33" actId="14100"/>
          <pc:sldLayoutMkLst>
            <pc:docMk/>
            <pc:sldMasterMk cId="3593001564" sldId="2147483715"/>
            <pc:sldLayoutMk cId="2853996036" sldId="2147483717"/>
          </pc:sldLayoutMkLst>
          <pc:spChg chg="mod">
            <ac:chgData name="Beth Massi" userId="bd08b5aa-02b2-43fc-b15c-eeea7517ad71" providerId="ADAL" clId="{78114B2D-6E35-4402-B75B-DCAD7BBF03DA}" dt="2019-12-13T22:37:55.229" v="33" actId="14100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mod">
            <ac:chgData name="Beth Massi" userId="bd08b5aa-02b2-43fc-b15c-eeea7517ad71" providerId="ADAL" clId="{78114B2D-6E35-4402-B75B-DCAD7BBF03DA}" dt="2019-12-13T22:35:10.811" v="18" actId="20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picChg chg="add mod">
            <ac:chgData name="Beth Massi" userId="bd08b5aa-02b2-43fc-b15c-eeea7517ad71" providerId="ADAL" clId="{78114B2D-6E35-4402-B75B-DCAD7BBF03DA}" dt="2019-12-13T22:37:44.091" v="32" actId="1076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</pc:sldLayoutChg>
        <pc:sldLayoutChg chg="setBg">
          <pc:chgData name="Beth Massi" userId="bd08b5aa-02b2-43fc-b15c-eeea7517ad71" providerId="ADAL" clId="{78114B2D-6E35-4402-B75B-DCAD7BBF03DA}" dt="2019-12-13T22:36:32.523" v="27"/>
          <pc:sldLayoutMkLst>
            <pc:docMk/>
            <pc:sldMasterMk cId="3593001564" sldId="2147483715"/>
            <pc:sldLayoutMk cId="1926334072" sldId="2147483726"/>
          </pc:sldLayoutMkLst>
        </pc:sldLayoutChg>
        <pc:sldLayoutChg chg="modSp mod setBg">
          <pc:chgData name="Beth Massi" userId="bd08b5aa-02b2-43fc-b15c-eeea7517ad71" providerId="ADAL" clId="{78114B2D-6E35-4402-B75B-DCAD7BBF03DA}" dt="2019-12-13T22:36:13.131" v="26" actId="1076"/>
          <pc:sldLayoutMkLst>
            <pc:docMk/>
            <pc:sldMasterMk cId="3593001564" sldId="2147483715"/>
            <pc:sldLayoutMk cId="408960744" sldId="2147483728"/>
          </pc:sldLayoutMkLst>
          <pc:spChg chg="mod ord">
            <ac:chgData name="Beth Massi" userId="bd08b5aa-02b2-43fc-b15c-eeea7517ad71" providerId="ADAL" clId="{78114B2D-6E35-4402-B75B-DCAD7BBF03DA}" dt="2019-12-13T22:36:11.667" v="25" actId="167"/>
            <ac:spMkLst>
              <pc:docMk/>
              <pc:sldMasterMk cId="3593001564" sldId="2147483715"/>
              <pc:sldLayoutMk cId="408960744" sldId="2147483728"/>
              <ac:spMk id="8" creationId="{00000000-0000-0000-0000-000000000000}"/>
            </ac:spMkLst>
          </pc:spChg>
          <pc:picChg chg="mod ord">
            <ac:chgData name="Beth Massi" userId="bd08b5aa-02b2-43fc-b15c-eeea7517ad71" providerId="ADAL" clId="{78114B2D-6E35-4402-B75B-DCAD7BBF03DA}" dt="2019-12-13T22:36:13.131" v="26" actId="1076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</pc:sldLayoutChg>
        <pc:sldLayoutChg chg="addSp delSp modSp mod">
          <pc:chgData name="Beth Massi" userId="bd08b5aa-02b2-43fc-b15c-eeea7517ad71" providerId="ADAL" clId="{78114B2D-6E35-4402-B75B-DCAD7BBF03DA}" dt="2019-12-17T23:16:58.626" v="59" actId="255"/>
          <pc:sldLayoutMkLst>
            <pc:docMk/>
            <pc:sldMasterMk cId="3593001564" sldId="2147483715"/>
            <pc:sldLayoutMk cId="4149648272" sldId="2147483753"/>
          </pc:sldLayoutMkLst>
          <pc:spChg chg="add del">
            <ac:chgData name="Beth Massi" userId="bd08b5aa-02b2-43fc-b15c-eeea7517ad71" providerId="ADAL" clId="{78114B2D-6E35-4402-B75B-DCAD7BBF03DA}" dt="2019-12-17T23:16:00.156" v="42" actId="478"/>
            <ac:spMkLst>
              <pc:docMk/>
              <pc:sldMasterMk cId="3593001564" sldId="2147483715"/>
              <pc:sldLayoutMk cId="4149648272" sldId="2147483753"/>
              <ac:spMk id="3" creationId="{E231ED1D-3304-42EE-8EF4-679A6BE4CBA5}"/>
            </ac:spMkLst>
          </pc:spChg>
          <pc:spChg chg="add del">
            <ac:chgData name="Beth Massi" userId="bd08b5aa-02b2-43fc-b15c-eeea7517ad71" providerId="ADAL" clId="{78114B2D-6E35-4402-B75B-DCAD7BBF03DA}" dt="2019-12-17T23:15:35.605" v="36" actId="11529"/>
            <ac:spMkLst>
              <pc:docMk/>
              <pc:sldMasterMk cId="3593001564" sldId="2147483715"/>
              <pc:sldLayoutMk cId="4149648272" sldId="2147483753"/>
              <ac:spMk id="4" creationId="{2D5C6B9D-6934-4B51-9AD8-8A92D9AA66CB}"/>
            </ac:spMkLst>
          </pc:spChg>
          <pc:spChg chg="add del mod">
            <ac:chgData name="Beth Massi" userId="bd08b5aa-02b2-43fc-b15c-eeea7517ad71" providerId="ADAL" clId="{78114B2D-6E35-4402-B75B-DCAD7BBF03DA}" dt="2019-12-17T23:15:39.900" v="37" actId="478"/>
            <ac:spMkLst>
              <pc:docMk/>
              <pc:sldMasterMk cId="3593001564" sldId="2147483715"/>
              <pc:sldLayoutMk cId="4149648272" sldId="2147483753"/>
              <ac:spMk id="5" creationId="{0885585A-6933-41EB-8EC1-22229DBDE9AF}"/>
            </ac:spMkLst>
          </pc:spChg>
          <pc:spChg chg="add del">
            <ac:chgData name="Beth Massi" userId="bd08b5aa-02b2-43fc-b15c-eeea7517ad71" providerId="ADAL" clId="{78114B2D-6E35-4402-B75B-DCAD7BBF03DA}" dt="2019-12-17T23:15:50.988" v="40" actId="11529"/>
            <ac:spMkLst>
              <pc:docMk/>
              <pc:sldMasterMk cId="3593001564" sldId="2147483715"/>
              <pc:sldLayoutMk cId="4149648272" sldId="2147483753"/>
              <ac:spMk id="6" creationId="{385C23D4-750A-4D21-B57E-ADC2E283BF2F}"/>
            </ac:spMkLst>
          </pc:spChg>
          <pc:spChg chg="add mod">
            <ac:chgData name="Beth Massi" userId="bd08b5aa-02b2-43fc-b15c-eeea7517ad71" providerId="ADAL" clId="{78114B2D-6E35-4402-B75B-DCAD7BBF03DA}" dt="2019-12-17T23:16:58.626" v="59" actId="255"/>
            <ac:spMkLst>
              <pc:docMk/>
              <pc:sldMasterMk cId="3593001564" sldId="2147483715"/>
              <pc:sldLayoutMk cId="4149648272" sldId="2147483753"/>
              <ac:spMk id="7" creationId="{F1B1AD35-0AC9-4C4F-A8A0-6A4FFCCADDDB}"/>
            </ac:spMkLst>
          </pc:spChg>
        </pc:sldLayoutChg>
        <pc:sldLayoutChg chg="del">
          <pc:chgData name="Beth Massi" userId="bd08b5aa-02b2-43fc-b15c-eeea7517ad71" providerId="ADAL" clId="{78114B2D-6E35-4402-B75B-DCAD7BBF03DA}" dt="2019-12-17T23:15:14.703" v="35" actId="2696"/>
          <pc:sldLayoutMkLst>
            <pc:docMk/>
            <pc:sldMasterMk cId="3593001564" sldId="2147483715"/>
            <pc:sldLayoutMk cId="2355096103" sldId="2147483755"/>
          </pc:sldLayoutMkLst>
        </pc:sldLayoutChg>
      </pc:sldMasterChg>
    </pc:docChg>
  </pc:docChgLst>
  <pc:docChgLst>
    <pc:chgData name="Beth Massi" userId="bd08b5aa-02b2-43fc-b15c-eeea7517ad71" providerId="ADAL" clId="{37E7F0CC-1C46-41D4-B67C-574AD7FC9ADF}"/>
    <pc:docChg chg="undo custSel modMainMaster">
      <pc:chgData name="Beth Massi" userId="bd08b5aa-02b2-43fc-b15c-eeea7517ad71" providerId="ADAL" clId="{37E7F0CC-1C46-41D4-B67C-574AD7FC9ADF}" dt="2020-02-28T20:44:06.736" v="23" actId="167"/>
      <pc:docMkLst>
        <pc:docMk/>
      </pc:docMkLst>
      <pc:sldMasterChg chg="modSldLayout">
        <pc:chgData name="Beth Massi" userId="bd08b5aa-02b2-43fc-b15c-eeea7517ad71" providerId="ADAL" clId="{37E7F0CC-1C46-41D4-B67C-574AD7FC9ADF}" dt="2020-02-28T20:44:06.736" v="23" actId="167"/>
        <pc:sldMasterMkLst>
          <pc:docMk/>
          <pc:sldMasterMk cId="3593001564" sldId="2147483715"/>
        </pc:sldMasterMkLst>
        <pc:sldLayoutChg chg="addSp delSp modSp mod">
          <pc:chgData name="Beth Massi" userId="bd08b5aa-02b2-43fc-b15c-eeea7517ad71" providerId="ADAL" clId="{37E7F0CC-1C46-41D4-B67C-574AD7FC9ADF}" dt="2020-02-28T20:44:06.736" v="23" actId="167"/>
          <pc:sldLayoutMkLst>
            <pc:docMk/>
            <pc:sldMasterMk cId="3593001564" sldId="2147483715"/>
            <pc:sldLayoutMk cId="662093450" sldId="2147483716"/>
          </pc:sldLayoutMkLst>
          <pc:picChg chg="add mod ord">
            <ac:chgData name="Beth Massi" userId="bd08b5aa-02b2-43fc-b15c-eeea7517ad71" providerId="ADAL" clId="{37E7F0CC-1C46-41D4-B67C-574AD7FC9ADF}" dt="2020-02-28T20:44:06.736" v="23" actId="167"/>
            <ac:picMkLst>
              <pc:docMk/>
              <pc:sldMasterMk cId="3593001564" sldId="2147483715"/>
              <pc:sldLayoutMk cId="662093450" sldId="2147483716"/>
              <ac:picMk id="4" creationId="{27FF44A5-ACC0-4545-847A-736836DC8D05}"/>
            </ac:picMkLst>
          </pc:picChg>
          <pc:picChg chg="add del">
            <ac:chgData name="Beth Massi" userId="bd08b5aa-02b2-43fc-b15c-eeea7517ad71" providerId="ADAL" clId="{37E7F0CC-1C46-41D4-B67C-574AD7FC9ADF}" dt="2020-02-28T20:43:49.810" v="19" actId="478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delSp modSp mod">
          <pc:chgData name="Beth Massi" userId="bd08b5aa-02b2-43fc-b15c-eeea7517ad71" providerId="ADAL" clId="{37E7F0CC-1C46-41D4-B67C-574AD7FC9ADF}" dt="2020-02-28T20:34:23.399" v="18" actId="1038"/>
          <pc:sldLayoutMkLst>
            <pc:docMk/>
            <pc:sldMasterMk cId="3593001564" sldId="2147483715"/>
            <pc:sldLayoutMk cId="2853996036" sldId="2147483717"/>
          </pc:sldLayoutMkLst>
          <pc:picChg chg="del">
            <ac:chgData name="Beth Massi" userId="bd08b5aa-02b2-43fc-b15c-eeea7517ad71" providerId="ADAL" clId="{37E7F0CC-1C46-41D4-B67C-574AD7FC9ADF}" dt="2020-02-28T20:34:17.920" v="10" actId="478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  <pc:picChg chg="add mod">
            <ac:chgData name="Beth Massi" userId="bd08b5aa-02b2-43fc-b15c-eeea7517ad71" providerId="ADAL" clId="{37E7F0CC-1C46-41D4-B67C-574AD7FC9ADF}" dt="2020-02-28T20:34:23.399" v="18" actId="1038"/>
            <ac:picMkLst>
              <pc:docMk/>
              <pc:sldMasterMk cId="3593001564" sldId="2147483715"/>
              <pc:sldLayoutMk cId="2853996036" sldId="2147483717"/>
              <ac:picMk id="4" creationId="{B4D6D714-CC0F-4981-AA10-4A0F79020F2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23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4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41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2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57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8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3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27FF44A5-ACC0-4545-847A-736836DC8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focus.dotnetconf.net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B1AD35-0AC9-4C4F-A8A0-6A4FFCCADD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424641"/>
            <a:ext cx="11402732" cy="627864"/>
          </a:xfrm>
        </p:spPr>
        <p:txBody>
          <a:bodyPr/>
          <a:lstStyle>
            <a:lvl1pPr marL="0" indent="0">
              <a:buNone/>
              <a:defRPr sz="3200" b="0" baseline="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baseline="0" dirty="0">
                <a:latin typeface="Consolas" panose="020B0609020204030204" pitchFamily="49" charset="0"/>
              </a:rPr>
              <a:t>Code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21145"/>
            <a:ext cx="9074088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D6D714-CC0F-4981-AA10-4A0F79020F2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865" y="4011354"/>
            <a:ext cx="599437" cy="5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8834301" cy="4105739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IndicatorView</a:t>
            </a:r>
            <a:r>
              <a:rPr lang="es-ES" sz="2800" dirty="0"/>
              <a:t> has a </a:t>
            </a:r>
            <a:r>
              <a:rPr lang="es-ES" sz="2800" dirty="0" err="1"/>
              <a:t>variety</a:t>
            </a:r>
            <a:r>
              <a:rPr lang="es-ES" sz="2800" dirty="0"/>
              <a:t> of </a:t>
            </a:r>
            <a:r>
              <a:rPr lang="es-ES" sz="2800" dirty="0" err="1"/>
              <a:t>customization</a:t>
            </a:r>
            <a:r>
              <a:rPr lang="es-ES" sz="2800" dirty="0"/>
              <a:t> </a:t>
            </a:r>
            <a:r>
              <a:rPr lang="es-ES" sz="2800" dirty="0" err="1"/>
              <a:t>options</a:t>
            </a:r>
            <a:r>
              <a:rPr lang="es-ES" sz="2800" dirty="0"/>
              <a:t>:</a:t>
            </a:r>
          </a:p>
          <a:p>
            <a:r>
              <a:rPr lang="es-ES" sz="2800" b="1" dirty="0" err="1"/>
              <a:t>IndicatorColor</a:t>
            </a:r>
            <a:r>
              <a:rPr lang="es-ES" sz="2800" dirty="0"/>
              <a:t>: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indicators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SelectedIndicatorColor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represents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in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CarouselView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IndicatorShape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shape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 </a:t>
            </a:r>
            <a:r>
              <a:rPr lang="es-ES" sz="2800" dirty="0" err="1"/>
              <a:t>By</a:t>
            </a:r>
            <a:r>
              <a:rPr lang="es-ES" sz="2800" dirty="0"/>
              <a:t> default can use </a:t>
            </a:r>
            <a:r>
              <a:rPr lang="es-ES" sz="2800" dirty="0" err="1"/>
              <a:t>circle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rectangle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IndicatorTemplate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template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defines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appearance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</a:t>
            </a:r>
          </a:p>
          <a:p>
            <a:r>
              <a:rPr lang="en-US" sz="2800" b="1" dirty="0" err="1"/>
              <a:t>IndicatorSize</a:t>
            </a:r>
            <a:r>
              <a:rPr lang="en-US" sz="2800" dirty="0"/>
              <a:t>: the size of the indicators.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r>
              <a:rPr lang="en-US" dirty="0"/>
              <a:t> Possibilities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BFFB07-0E09-1F49-9645-39E793D2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643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IndicatorView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35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RefreshView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1761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57459"/>
          </a:xfrm>
        </p:spPr>
        <p:txBody>
          <a:bodyPr/>
          <a:lstStyle/>
          <a:p>
            <a:pPr marL="0" indent="0">
              <a:buNone/>
            </a:pPr>
            <a:r>
              <a:rPr lang="es-ES" sz="3200" dirty="0"/>
              <a:t>Pull-to-</a:t>
            </a:r>
            <a:r>
              <a:rPr lang="es-ES" sz="3200" dirty="0" err="1"/>
              <a:t>refresh</a:t>
            </a:r>
            <a:r>
              <a:rPr lang="es-ES" sz="3200" dirty="0"/>
              <a:t> </a:t>
            </a:r>
            <a:r>
              <a:rPr lang="es-ES" sz="3200" dirty="0" err="1"/>
              <a:t>lets</a:t>
            </a:r>
            <a:r>
              <a:rPr lang="es-ES" sz="3200" dirty="0"/>
              <a:t> a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pull</a:t>
            </a:r>
            <a:r>
              <a:rPr lang="es-ES" sz="3200" dirty="0"/>
              <a:t> </a:t>
            </a:r>
            <a:r>
              <a:rPr lang="es-ES" sz="3200" dirty="0" err="1"/>
              <a:t>down</a:t>
            </a:r>
            <a:r>
              <a:rPr lang="es-ES" sz="3200" dirty="0"/>
              <a:t> </a:t>
            </a:r>
            <a:r>
              <a:rPr lang="es-ES" sz="3200" dirty="0" err="1"/>
              <a:t>on</a:t>
            </a:r>
            <a:r>
              <a:rPr lang="es-ES" sz="3200" dirty="0"/>
              <a:t> a </a:t>
            </a:r>
            <a:r>
              <a:rPr lang="es-ES" sz="3200" dirty="0" err="1"/>
              <a:t>scrollable</a:t>
            </a:r>
            <a:r>
              <a:rPr lang="es-ES" sz="3200" dirty="0"/>
              <a:t> </a:t>
            </a:r>
            <a:r>
              <a:rPr lang="es-ES" sz="3200" dirty="0" err="1"/>
              <a:t>content</a:t>
            </a:r>
            <a:r>
              <a:rPr lang="es-ES" sz="3200" dirty="0"/>
              <a:t> in </a:t>
            </a:r>
            <a:r>
              <a:rPr lang="es-ES" sz="3200" dirty="0" err="1"/>
              <a:t>order</a:t>
            </a:r>
            <a:r>
              <a:rPr lang="es-ES" sz="3200" dirty="0"/>
              <a:t> to </a:t>
            </a:r>
            <a:r>
              <a:rPr lang="es-ES" sz="3200" dirty="0" err="1"/>
              <a:t>retrieve</a:t>
            </a:r>
            <a:r>
              <a:rPr lang="es-ES" sz="3200" dirty="0"/>
              <a:t> more data. 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main</a:t>
            </a:r>
            <a:r>
              <a:rPr lang="es-ES" sz="3200" dirty="0"/>
              <a:t> control to </a:t>
            </a:r>
            <a:r>
              <a:rPr lang="es-ES" sz="3200" dirty="0" err="1"/>
              <a:t>allow</a:t>
            </a:r>
            <a:r>
              <a:rPr lang="es-ES" sz="3200" dirty="0"/>
              <a:t> </a:t>
            </a:r>
            <a:r>
              <a:rPr lang="es-ES" sz="3200" dirty="0" err="1"/>
              <a:t>pull</a:t>
            </a:r>
            <a:r>
              <a:rPr lang="es-ES" sz="3200" dirty="0"/>
              <a:t> to </a:t>
            </a:r>
            <a:r>
              <a:rPr lang="es-ES" sz="3200" dirty="0" err="1"/>
              <a:t>refresh</a:t>
            </a:r>
            <a:r>
              <a:rPr lang="es-ES" sz="3200" dirty="0"/>
              <a:t> </a:t>
            </a:r>
            <a:r>
              <a:rPr lang="es-ES" sz="3200" dirty="0" err="1"/>
              <a:t>is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 </a:t>
            </a:r>
            <a:r>
              <a:rPr lang="es-ES" sz="3200" b="1" dirty="0" err="1"/>
              <a:t>RefreshView</a:t>
            </a:r>
            <a:r>
              <a:rPr lang="es-ES" sz="3200" dirty="0"/>
              <a:t>, </a:t>
            </a:r>
            <a:r>
              <a:rPr lang="es-ES" sz="3200" dirty="0" err="1"/>
              <a:t>which</a:t>
            </a:r>
            <a:r>
              <a:rPr lang="es-ES" sz="3200" dirty="0"/>
              <a:t> </a:t>
            </a:r>
            <a:r>
              <a:rPr lang="es-ES" sz="3200" dirty="0" err="1"/>
              <a:t>you</a:t>
            </a:r>
            <a:r>
              <a:rPr lang="es-ES" sz="3200" dirty="0"/>
              <a:t> place as a </a:t>
            </a:r>
            <a:r>
              <a:rPr lang="es-ES" sz="3200" dirty="0" err="1"/>
              <a:t>wrapper</a:t>
            </a:r>
            <a:r>
              <a:rPr lang="es-ES" sz="3200" dirty="0"/>
              <a:t> </a:t>
            </a:r>
            <a:r>
              <a:rPr lang="es-ES" sz="3200" dirty="0" err="1"/>
              <a:t>around</a:t>
            </a:r>
            <a:r>
              <a:rPr lang="es-ES" sz="3200" dirty="0"/>
              <a:t> </a:t>
            </a:r>
            <a:r>
              <a:rPr lang="es-ES" sz="3200" dirty="0" err="1"/>
              <a:t>scrollable</a:t>
            </a:r>
            <a:r>
              <a:rPr lang="es-ES" sz="3200" dirty="0"/>
              <a:t> </a:t>
            </a:r>
            <a:r>
              <a:rPr lang="es-ES" sz="3200" dirty="0" err="1"/>
              <a:t>content</a:t>
            </a:r>
            <a:r>
              <a:rPr lang="es-ES" sz="3200" dirty="0"/>
              <a:t> </a:t>
            </a:r>
            <a:r>
              <a:rPr lang="es-ES" sz="3200" dirty="0" err="1"/>
              <a:t>that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pulls</a:t>
            </a:r>
            <a:r>
              <a:rPr lang="es-ES" sz="3200" dirty="0"/>
              <a:t> to </a:t>
            </a:r>
            <a:r>
              <a:rPr lang="es-ES" sz="3200" dirty="0" err="1"/>
              <a:t>trigger</a:t>
            </a:r>
            <a:r>
              <a:rPr lang="es-ES" sz="3200" dirty="0"/>
              <a:t> a </a:t>
            </a:r>
            <a:r>
              <a:rPr lang="es-ES" sz="3200" dirty="0" err="1"/>
              <a:t>refresh</a:t>
            </a:r>
            <a:r>
              <a:rPr lang="es-ES" sz="3200" dirty="0"/>
              <a:t>. </a:t>
            </a: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</a:t>
            </a:r>
          </a:p>
        </p:txBody>
      </p:sp>
      <p:pic>
        <p:nvPicPr>
          <p:cNvPr id="5" name="Imagen 4" descr="Pull To Refresh">
            <a:extLst>
              <a:ext uri="{FF2B5EF4-FFF2-40B4-BE49-F238E27FC236}">
                <a16:creationId xmlns:a16="http://schemas.microsoft.com/office/drawing/2014/main" id="{5A79C2C5-6AB3-294F-980A-6F5D11ED1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177589"/>
            <a:ext cx="5080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502527" cy="2446824"/>
          </a:xfrm>
        </p:spPr>
        <p:txBody>
          <a:bodyPr/>
          <a:lstStyle/>
          <a:p>
            <a:pPr marL="0" indent="0">
              <a:buNone/>
            </a:pPr>
            <a:r>
              <a:rPr lang="es-ES" sz="3000" dirty="0"/>
              <a:t>To </a:t>
            </a:r>
            <a:r>
              <a:rPr lang="es-ES" sz="3000" dirty="0" err="1"/>
              <a:t>add</a:t>
            </a:r>
            <a:r>
              <a:rPr lang="es-ES" sz="3000" dirty="0"/>
              <a:t> </a:t>
            </a:r>
            <a:r>
              <a:rPr lang="es-ES" sz="3000" dirty="0" err="1"/>
              <a:t>pull</a:t>
            </a:r>
            <a:r>
              <a:rPr lang="es-ES" sz="3000" dirty="0"/>
              <a:t>-to-</a:t>
            </a:r>
            <a:r>
              <a:rPr lang="es-ES" sz="3000" dirty="0" err="1"/>
              <a:t>refresh</a:t>
            </a:r>
            <a:r>
              <a:rPr lang="es-ES" sz="3000" dirty="0"/>
              <a:t> </a:t>
            </a:r>
            <a:r>
              <a:rPr lang="es-ES" sz="3000" dirty="0" err="1"/>
              <a:t>functionality</a:t>
            </a:r>
            <a:r>
              <a:rPr lang="es-ES" sz="3000" dirty="0"/>
              <a:t> to a </a:t>
            </a:r>
            <a:r>
              <a:rPr lang="es-ES" sz="3000" dirty="0" err="1"/>
              <a:t>list</a:t>
            </a:r>
            <a:r>
              <a:rPr lang="es-ES" sz="3000" dirty="0"/>
              <a:t> </a:t>
            </a:r>
            <a:r>
              <a:rPr lang="es-ES" sz="3000" dirty="0" err="1"/>
              <a:t>requires</a:t>
            </a:r>
            <a:r>
              <a:rPr lang="es-ES" sz="3000" dirty="0"/>
              <a:t> </a:t>
            </a:r>
            <a:r>
              <a:rPr lang="es-ES" sz="3000" dirty="0" err="1"/>
              <a:t>just</a:t>
            </a:r>
            <a:r>
              <a:rPr lang="es-ES" sz="3000" dirty="0"/>
              <a:t> a </a:t>
            </a:r>
            <a:r>
              <a:rPr lang="es-ES" sz="3000" dirty="0" err="1"/>
              <a:t>few</a:t>
            </a:r>
            <a:r>
              <a:rPr lang="es-ES" sz="3000" dirty="0"/>
              <a:t> </a:t>
            </a:r>
            <a:r>
              <a:rPr lang="es-ES" sz="3000" dirty="0" err="1"/>
              <a:t>steps</a:t>
            </a:r>
            <a:r>
              <a:rPr lang="es-ES" sz="3000" dirty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000" dirty="0" err="1"/>
              <a:t>Wrap</a:t>
            </a:r>
            <a:r>
              <a:rPr lang="es-ES" sz="3000" dirty="0"/>
              <a:t> </a:t>
            </a:r>
            <a:r>
              <a:rPr lang="es-ES" sz="3000" dirty="0" err="1"/>
              <a:t>your</a:t>
            </a:r>
            <a:r>
              <a:rPr lang="es-ES" sz="3000" dirty="0"/>
              <a:t> </a:t>
            </a:r>
            <a:r>
              <a:rPr lang="es-ES" sz="3000" dirty="0" err="1"/>
              <a:t>scrollable</a:t>
            </a:r>
            <a:r>
              <a:rPr lang="es-ES" sz="3000" dirty="0"/>
              <a:t> </a:t>
            </a:r>
            <a:r>
              <a:rPr lang="es-ES" sz="3000" dirty="0" err="1"/>
              <a:t>content</a:t>
            </a:r>
            <a:r>
              <a:rPr lang="es-ES" sz="3000" dirty="0"/>
              <a:t> (</a:t>
            </a:r>
            <a:r>
              <a:rPr lang="es-ES" sz="3000" dirty="0" err="1"/>
              <a:t>list</a:t>
            </a:r>
            <a:r>
              <a:rPr lang="es-ES" sz="3000" dirty="0"/>
              <a:t>) in a </a:t>
            </a:r>
            <a:r>
              <a:rPr lang="es-ES" sz="3000" dirty="0" err="1"/>
              <a:t>RefreshView</a:t>
            </a:r>
            <a:r>
              <a:rPr lang="es-ES" sz="3000" dirty="0"/>
              <a:t> control.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000" dirty="0" err="1"/>
              <a:t>Handle</a:t>
            </a:r>
            <a:r>
              <a:rPr lang="es-ES" sz="3000" dirty="0"/>
              <a:t> </a:t>
            </a:r>
            <a:r>
              <a:rPr lang="es-ES" sz="3000" dirty="0" err="1"/>
              <a:t>the</a:t>
            </a:r>
            <a:r>
              <a:rPr lang="es-ES" sz="3000" dirty="0"/>
              <a:t> </a:t>
            </a:r>
            <a:r>
              <a:rPr lang="es-ES" sz="3000" b="1" dirty="0" err="1"/>
              <a:t>Command</a:t>
            </a:r>
            <a:r>
              <a:rPr lang="es-ES" sz="3000" dirty="0"/>
              <a:t> to </a:t>
            </a:r>
            <a:r>
              <a:rPr lang="es-ES" sz="3000" dirty="0" err="1"/>
              <a:t>refresh</a:t>
            </a:r>
            <a:r>
              <a:rPr lang="es-ES" sz="3000" dirty="0"/>
              <a:t> </a:t>
            </a:r>
            <a:r>
              <a:rPr lang="es-ES" sz="3000" dirty="0" err="1"/>
              <a:t>your</a:t>
            </a:r>
            <a:r>
              <a:rPr lang="es-ES" sz="3000" dirty="0"/>
              <a:t> </a:t>
            </a:r>
            <a:r>
              <a:rPr lang="es-ES" sz="3000" dirty="0" err="1"/>
              <a:t>content</a:t>
            </a:r>
            <a:r>
              <a:rPr lang="es-ES" sz="30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Implement</a:t>
            </a:r>
            <a:r>
              <a:rPr lang="es-ES" dirty="0"/>
              <a:t> Pull To </a:t>
            </a:r>
            <a:r>
              <a:rPr lang="es-ES" dirty="0" err="1"/>
              <a:t>Refresh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269239" y="38715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2A2712-D0ED-9B45-A46B-B0BE14F89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46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8895300" cy="2179058"/>
          </a:xfrm>
        </p:spPr>
        <p:txBody>
          <a:bodyPr/>
          <a:lstStyle/>
          <a:p>
            <a:pPr marL="0" indent="0">
              <a:buNone/>
            </a:pPr>
            <a:r>
              <a:rPr lang="es-ES" sz="3600" dirty="0"/>
              <a:t>To </a:t>
            </a:r>
            <a:r>
              <a:rPr lang="es-ES" sz="3600" dirty="0" err="1"/>
              <a:t>customize</a:t>
            </a:r>
            <a:r>
              <a:rPr lang="es-ES" sz="3600" dirty="0"/>
              <a:t> </a:t>
            </a: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background</a:t>
            </a:r>
            <a:r>
              <a:rPr lang="es-ES" sz="3600" dirty="0"/>
              <a:t> color of </a:t>
            </a: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refresh</a:t>
            </a:r>
            <a:r>
              <a:rPr lang="es-ES" sz="3600" dirty="0"/>
              <a:t> </a:t>
            </a:r>
            <a:r>
              <a:rPr lang="es-ES" sz="3600" dirty="0" err="1"/>
              <a:t>indicator</a:t>
            </a:r>
            <a:r>
              <a:rPr lang="es-ES" sz="3600" dirty="0"/>
              <a:t> as </a:t>
            </a:r>
            <a:r>
              <a:rPr lang="es-ES" sz="3600" dirty="0" err="1"/>
              <a:t>well</a:t>
            </a:r>
            <a:r>
              <a:rPr lang="es-ES" sz="3600" dirty="0"/>
              <a:t> as </a:t>
            </a:r>
            <a:r>
              <a:rPr lang="es-ES" sz="3600" dirty="0" err="1"/>
              <a:t>the</a:t>
            </a:r>
            <a:r>
              <a:rPr lang="es-ES" sz="3600" dirty="0"/>
              <a:t> color of </a:t>
            </a: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indicator</a:t>
            </a:r>
            <a:r>
              <a:rPr lang="es-ES" sz="3600" dirty="0"/>
              <a:t> can use </a:t>
            </a: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b="1" dirty="0" err="1"/>
              <a:t>BackgroundColor</a:t>
            </a:r>
            <a:r>
              <a:rPr lang="es-ES" sz="3600" dirty="0"/>
              <a:t> and </a:t>
            </a:r>
            <a:r>
              <a:rPr lang="es-ES" sz="3600" b="1" dirty="0" err="1"/>
              <a:t>RefreshColor</a:t>
            </a:r>
            <a:r>
              <a:rPr lang="es-ES" sz="3600" dirty="0"/>
              <a:t> </a:t>
            </a:r>
            <a:r>
              <a:rPr lang="es-ES" sz="3600" dirty="0" err="1"/>
              <a:t>properties</a:t>
            </a:r>
            <a:r>
              <a:rPr lang="es-ES" sz="3600" dirty="0"/>
              <a:t> </a:t>
            </a:r>
            <a:r>
              <a:rPr lang="es-ES" sz="3600" dirty="0" err="1"/>
              <a:t>respectively</a:t>
            </a:r>
            <a:r>
              <a:rPr lang="es-ES" sz="36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Refresh</a:t>
            </a:r>
            <a:r>
              <a:rPr lang="es-ES" dirty="0"/>
              <a:t> </a:t>
            </a:r>
            <a:r>
              <a:rPr lang="es-ES" dirty="0" err="1"/>
              <a:t>Indicator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269240" y="3429000"/>
            <a:ext cx="58267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="Red"</a:t>
            </a:r>
          </a:p>
          <a:p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RefreshColor</a:t>
            </a:r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b="1" dirty="0" err="1">
                <a:latin typeface="Consolas" panose="020B0609020204030204" pitchFamily="49" charset="0"/>
                <a:cs typeface="Consolas" panose="020B0609020204030204" pitchFamily="49" charset="0"/>
              </a:rPr>
              <a:t>Yellow</a:t>
            </a:r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348E18-3E48-DF44-89BB-EDACAED7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160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RefreshView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70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542901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1376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commanding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accelerator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menus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lets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easily</a:t>
            </a:r>
            <a:r>
              <a:rPr lang="es-ES" dirty="0"/>
              <a:t> </a:t>
            </a:r>
            <a:r>
              <a:rPr lang="es-ES" dirty="0" err="1"/>
              <a:t>access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menu</a:t>
            </a:r>
            <a:r>
              <a:rPr lang="es-ES" dirty="0"/>
              <a:t> </a:t>
            </a:r>
            <a:r>
              <a:rPr lang="es-ES" dirty="0" err="1"/>
              <a:t>actions</a:t>
            </a:r>
            <a:r>
              <a:rPr lang="es-ES" dirty="0"/>
              <a:t>,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needing</a:t>
            </a:r>
            <a:r>
              <a:rPr lang="es-ES" dirty="0"/>
              <a:t> to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states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app.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FFA36F5-6FD9-204C-AA56-5596BDB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42900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3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55312"/>
          </a:xfrm>
        </p:spPr>
        <p:txBody>
          <a:bodyPr/>
          <a:lstStyle/>
          <a:p>
            <a:pPr marL="0" indent="0">
              <a:buNone/>
            </a:pPr>
            <a:r>
              <a:rPr lang="es-ES" sz="3200" dirty="0" err="1"/>
              <a:t>SwipeView</a:t>
            </a:r>
            <a:r>
              <a:rPr lang="es-ES" sz="3200" dirty="0"/>
              <a:t> </a:t>
            </a:r>
            <a:r>
              <a:rPr lang="es-ES" sz="3200" dirty="0" err="1"/>
              <a:t>commanding</a:t>
            </a:r>
            <a:r>
              <a:rPr lang="es-ES" sz="3200" dirty="0"/>
              <a:t> has </a:t>
            </a:r>
            <a:r>
              <a:rPr lang="es-ES" sz="3200" dirty="0" err="1"/>
              <a:t>two</a:t>
            </a:r>
            <a:r>
              <a:rPr lang="es-ES" sz="3200" dirty="0"/>
              <a:t> </a:t>
            </a:r>
            <a:r>
              <a:rPr lang="es-ES" sz="3200" dirty="0" err="1"/>
              <a:t>modes</a:t>
            </a:r>
            <a:r>
              <a:rPr lang="es-ES" sz="3200" dirty="0"/>
              <a:t>: </a:t>
            </a:r>
            <a:r>
              <a:rPr lang="es-ES" sz="3200" b="1" dirty="0" err="1"/>
              <a:t>Reveal</a:t>
            </a:r>
            <a:r>
              <a:rPr lang="es-ES" sz="3200" dirty="0"/>
              <a:t> and </a:t>
            </a:r>
            <a:r>
              <a:rPr lang="es-ES" sz="3200" b="1" dirty="0" err="1"/>
              <a:t>Execute</a:t>
            </a:r>
            <a:r>
              <a:rPr lang="es-ES" sz="3200" dirty="0"/>
              <a:t>. </a:t>
            </a:r>
            <a:r>
              <a:rPr lang="es-ES" sz="3200" dirty="0" err="1"/>
              <a:t>It</a:t>
            </a:r>
            <a:r>
              <a:rPr lang="es-ES" sz="3200" dirty="0"/>
              <a:t> </a:t>
            </a:r>
            <a:r>
              <a:rPr lang="es-ES" sz="3200" dirty="0" err="1"/>
              <a:t>also</a:t>
            </a:r>
            <a:r>
              <a:rPr lang="es-ES" sz="3200" dirty="0"/>
              <a:t> </a:t>
            </a:r>
            <a:r>
              <a:rPr lang="es-ES" sz="3200" dirty="0" err="1"/>
              <a:t>supports</a:t>
            </a:r>
            <a:r>
              <a:rPr lang="es-ES" sz="3200" dirty="0"/>
              <a:t> </a:t>
            </a:r>
            <a:r>
              <a:rPr lang="es-ES" sz="3200" dirty="0" err="1"/>
              <a:t>four</a:t>
            </a:r>
            <a:r>
              <a:rPr lang="es-ES" sz="3200" dirty="0"/>
              <a:t> </a:t>
            </a:r>
            <a:r>
              <a:rPr lang="es-ES" sz="3200" dirty="0" err="1"/>
              <a:t>different</a:t>
            </a:r>
            <a:r>
              <a:rPr lang="es-ES" sz="3200" dirty="0"/>
              <a:t> </a:t>
            </a:r>
            <a:r>
              <a:rPr lang="es-ES" sz="3200" dirty="0" err="1"/>
              <a:t>swipe</a:t>
            </a:r>
            <a:r>
              <a:rPr lang="es-ES" sz="3200" dirty="0"/>
              <a:t> </a:t>
            </a:r>
            <a:r>
              <a:rPr lang="es-ES" sz="3200" dirty="0" err="1"/>
              <a:t>directions</a:t>
            </a:r>
            <a:r>
              <a:rPr lang="es-ES" sz="3200" dirty="0"/>
              <a:t>: </a:t>
            </a:r>
            <a:r>
              <a:rPr lang="es-ES" sz="3200" b="1" dirty="0"/>
              <a:t>up</a:t>
            </a:r>
            <a:r>
              <a:rPr lang="es-ES" sz="3200" dirty="0"/>
              <a:t>, </a:t>
            </a:r>
            <a:r>
              <a:rPr lang="es-ES" sz="3200" b="1" dirty="0" err="1"/>
              <a:t>down</a:t>
            </a:r>
            <a:r>
              <a:rPr lang="es-ES" sz="3200" dirty="0"/>
              <a:t>, </a:t>
            </a:r>
            <a:r>
              <a:rPr lang="es-ES" sz="3200" b="1" dirty="0" err="1"/>
              <a:t>left</a:t>
            </a:r>
            <a:r>
              <a:rPr lang="es-ES" sz="3200" dirty="0"/>
              <a:t>, and </a:t>
            </a:r>
            <a:r>
              <a:rPr lang="es-ES" sz="3200" b="1" dirty="0" err="1"/>
              <a:t>right</a:t>
            </a:r>
            <a:r>
              <a:rPr lang="es-ES" sz="32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r>
              <a:rPr lang="es-ES" sz="3200" dirty="0"/>
              <a:t>In </a:t>
            </a:r>
            <a:r>
              <a:rPr lang="es-ES" sz="3200" b="1" dirty="0" err="1"/>
              <a:t>Reveal</a:t>
            </a:r>
            <a:r>
              <a:rPr lang="es-ES" sz="3200" b="1" dirty="0"/>
              <a:t> </a:t>
            </a:r>
            <a:r>
              <a:rPr lang="es-ES" sz="3200" b="1" dirty="0" err="1"/>
              <a:t>mode</a:t>
            </a:r>
            <a:r>
              <a:rPr lang="es-ES" sz="3200" dirty="0"/>
              <a:t>,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swipes</a:t>
            </a:r>
            <a:r>
              <a:rPr lang="es-ES" sz="3200" dirty="0"/>
              <a:t> </a:t>
            </a:r>
            <a:r>
              <a:rPr lang="es-ES" sz="3200" dirty="0" err="1"/>
              <a:t>an</a:t>
            </a:r>
            <a:r>
              <a:rPr lang="es-ES" sz="3200" dirty="0"/>
              <a:t> </a:t>
            </a:r>
            <a:r>
              <a:rPr lang="es-ES" sz="3200" dirty="0" err="1"/>
              <a:t>item</a:t>
            </a:r>
            <a:r>
              <a:rPr lang="es-ES" sz="3200" dirty="0"/>
              <a:t> to open a </a:t>
            </a:r>
            <a:r>
              <a:rPr lang="es-ES" sz="3200" dirty="0" err="1"/>
              <a:t>menu</a:t>
            </a:r>
            <a:r>
              <a:rPr lang="es-ES" sz="3200" dirty="0"/>
              <a:t> of </a:t>
            </a:r>
            <a:r>
              <a:rPr lang="es-ES" sz="3200" dirty="0" err="1"/>
              <a:t>one</a:t>
            </a:r>
            <a:r>
              <a:rPr lang="es-ES" sz="3200" dirty="0"/>
              <a:t> </a:t>
            </a:r>
            <a:r>
              <a:rPr lang="es-ES" sz="3200" dirty="0" err="1"/>
              <a:t>or</a:t>
            </a:r>
            <a:r>
              <a:rPr lang="es-ES" sz="3200" dirty="0"/>
              <a:t> more </a:t>
            </a:r>
            <a:r>
              <a:rPr lang="es-ES" sz="3200" dirty="0" err="1"/>
              <a:t>commands</a:t>
            </a:r>
            <a:r>
              <a:rPr lang="es-ES" sz="3200" dirty="0"/>
              <a:t> and </a:t>
            </a:r>
            <a:r>
              <a:rPr lang="es-ES" sz="3200" dirty="0" err="1"/>
              <a:t>must</a:t>
            </a:r>
            <a:r>
              <a:rPr lang="es-ES" sz="3200" dirty="0"/>
              <a:t> </a:t>
            </a:r>
            <a:r>
              <a:rPr lang="es-ES" sz="3200" dirty="0" err="1"/>
              <a:t>explicitly</a:t>
            </a:r>
            <a:r>
              <a:rPr lang="es-ES" sz="3200" dirty="0"/>
              <a:t> </a:t>
            </a:r>
            <a:r>
              <a:rPr lang="es-ES" sz="3200" dirty="0" err="1"/>
              <a:t>tap</a:t>
            </a:r>
            <a:r>
              <a:rPr lang="es-ES" sz="3200" dirty="0"/>
              <a:t> a </a:t>
            </a:r>
            <a:r>
              <a:rPr lang="es-ES" sz="3200" dirty="0" err="1"/>
              <a:t>command</a:t>
            </a:r>
            <a:r>
              <a:rPr lang="es-ES" sz="3200" dirty="0"/>
              <a:t> to </a:t>
            </a:r>
            <a:r>
              <a:rPr lang="es-ES" sz="3200" dirty="0" err="1"/>
              <a:t>execute</a:t>
            </a:r>
            <a:r>
              <a:rPr lang="es-ES" sz="3200" dirty="0"/>
              <a:t> </a:t>
            </a:r>
            <a:r>
              <a:rPr lang="es-ES" sz="3200" dirty="0" err="1"/>
              <a:t>it</a:t>
            </a:r>
            <a:r>
              <a:rPr lang="es-ES" sz="3200" dirty="0"/>
              <a:t>.  </a:t>
            </a:r>
          </a:p>
          <a:p>
            <a:r>
              <a:rPr lang="es-ES" sz="3200" dirty="0"/>
              <a:t>In </a:t>
            </a:r>
            <a:r>
              <a:rPr lang="es-ES" sz="3200" b="1" dirty="0" err="1"/>
              <a:t>Execute</a:t>
            </a:r>
            <a:r>
              <a:rPr lang="es-ES" sz="3200" b="1" dirty="0"/>
              <a:t> </a:t>
            </a:r>
            <a:r>
              <a:rPr lang="es-ES" sz="3200" b="1" dirty="0" err="1"/>
              <a:t>mode</a:t>
            </a:r>
            <a:r>
              <a:rPr lang="es-ES" sz="3200" dirty="0"/>
              <a:t>,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swipes</a:t>
            </a:r>
            <a:r>
              <a:rPr lang="es-ES" sz="3200" dirty="0"/>
              <a:t> </a:t>
            </a:r>
            <a:r>
              <a:rPr lang="es-ES" sz="3200" dirty="0" err="1"/>
              <a:t>an</a:t>
            </a:r>
            <a:r>
              <a:rPr lang="es-ES" sz="3200" dirty="0"/>
              <a:t> </a:t>
            </a:r>
            <a:r>
              <a:rPr lang="es-ES" sz="3200" dirty="0" err="1"/>
              <a:t>item</a:t>
            </a:r>
            <a:r>
              <a:rPr lang="es-ES" sz="3200" dirty="0"/>
              <a:t> open to </a:t>
            </a:r>
            <a:r>
              <a:rPr lang="es-ES" sz="3200" dirty="0" err="1"/>
              <a:t>reveal</a:t>
            </a:r>
            <a:r>
              <a:rPr lang="es-ES" sz="3200" dirty="0"/>
              <a:t> and </a:t>
            </a:r>
            <a:r>
              <a:rPr lang="es-ES" sz="3200" dirty="0" err="1"/>
              <a:t>execute</a:t>
            </a:r>
            <a:r>
              <a:rPr lang="es-ES" sz="3200" dirty="0"/>
              <a:t> a single </a:t>
            </a:r>
            <a:r>
              <a:rPr lang="es-ES" sz="3200" dirty="0" err="1"/>
              <a:t>command</a:t>
            </a:r>
            <a:r>
              <a:rPr lang="es-ES" sz="3200" dirty="0"/>
              <a:t> </a:t>
            </a:r>
            <a:r>
              <a:rPr lang="es-ES" sz="3200" dirty="0" err="1"/>
              <a:t>with</a:t>
            </a:r>
            <a:r>
              <a:rPr lang="es-ES" sz="3200" dirty="0"/>
              <a:t> </a:t>
            </a:r>
            <a:r>
              <a:rPr lang="es-ES" sz="3200" dirty="0" err="1"/>
              <a:t>that</a:t>
            </a:r>
            <a:r>
              <a:rPr lang="es-ES" sz="3200" dirty="0"/>
              <a:t> </a:t>
            </a:r>
            <a:r>
              <a:rPr lang="es-ES" sz="3200" dirty="0" err="1"/>
              <a:t>one</a:t>
            </a:r>
            <a:r>
              <a:rPr lang="es-ES" sz="3200" dirty="0"/>
              <a:t> </a:t>
            </a:r>
            <a:r>
              <a:rPr lang="es-ES" sz="3200" dirty="0" err="1"/>
              <a:t>swipe</a:t>
            </a:r>
            <a:r>
              <a:rPr lang="es-ES" sz="3200" dirty="0"/>
              <a:t>. </a:t>
            </a:r>
            <a:r>
              <a:rPr lang="es-ES" sz="3200" dirty="0" err="1"/>
              <a:t>If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releases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item</a:t>
            </a:r>
            <a:r>
              <a:rPr lang="es-ES" sz="3200" dirty="0"/>
              <a:t> </a:t>
            </a:r>
            <a:r>
              <a:rPr lang="es-ES" sz="3200" dirty="0" err="1"/>
              <a:t>being</a:t>
            </a:r>
            <a:r>
              <a:rPr lang="es-ES" sz="3200" dirty="0"/>
              <a:t> </a:t>
            </a:r>
            <a:r>
              <a:rPr lang="es-ES" sz="3200" dirty="0" err="1"/>
              <a:t>swiped</a:t>
            </a:r>
            <a:r>
              <a:rPr lang="es-ES" sz="3200" dirty="0"/>
              <a:t> </a:t>
            </a:r>
            <a:r>
              <a:rPr lang="es-ES" sz="3200" dirty="0" err="1"/>
              <a:t>before</a:t>
            </a:r>
            <a:r>
              <a:rPr lang="es-ES" sz="3200" dirty="0"/>
              <a:t> </a:t>
            </a:r>
            <a:r>
              <a:rPr lang="es-ES" sz="3200" dirty="0" err="1"/>
              <a:t>they</a:t>
            </a:r>
            <a:r>
              <a:rPr lang="es-ES" sz="3200" dirty="0"/>
              <a:t> </a:t>
            </a:r>
            <a:r>
              <a:rPr lang="es-ES" sz="3200" dirty="0" err="1"/>
              <a:t>swipe</a:t>
            </a:r>
            <a:r>
              <a:rPr lang="es-ES" sz="3200" dirty="0"/>
              <a:t> </a:t>
            </a:r>
            <a:r>
              <a:rPr lang="es-ES" sz="3200" dirty="0" err="1"/>
              <a:t>past</a:t>
            </a:r>
            <a:r>
              <a:rPr lang="es-ES" sz="3200" dirty="0"/>
              <a:t> a </a:t>
            </a:r>
            <a:r>
              <a:rPr lang="es-ES" sz="3200" dirty="0" err="1"/>
              <a:t>threshold</a:t>
            </a:r>
            <a:r>
              <a:rPr lang="es-ES" sz="3200" dirty="0"/>
              <a:t>,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menu</a:t>
            </a:r>
            <a:r>
              <a:rPr lang="es-ES" sz="3200" dirty="0"/>
              <a:t> </a:t>
            </a:r>
            <a:r>
              <a:rPr lang="es-ES" sz="3200" dirty="0" err="1"/>
              <a:t>closes</a:t>
            </a:r>
            <a:r>
              <a:rPr lang="es-ES" sz="3200" dirty="0"/>
              <a:t> and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command</a:t>
            </a:r>
            <a:r>
              <a:rPr lang="es-ES" sz="3200" dirty="0"/>
              <a:t> </a:t>
            </a:r>
            <a:r>
              <a:rPr lang="es-ES" sz="3200" dirty="0" err="1"/>
              <a:t>is</a:t>
            </a:r>
            <a:r>
              <a:rPr lang="es-ES" sz="3200" dirty="0"/>
              <a:t> </a:t>
            </a:r>
            <a:r>
              <a:rPr lang="es-ES" sz="3200" dirty="0" err="1"/>
              <a:t>not</a:t>
            </a:r>
            <a:r>
              <a:rPr lang="es-ES" sz="3200" dirty="0"/>
              <a:t> </a:t>
            </a:r>
            <a:r>
              <a:rPr lang="es-ES" sz="3200" dirty="0" err="1"/>
              <a:t>executed</a:t>
            </a:r>
            <a:r>
              <a:rPr lang="es-ES" sz="3200" dirty="0"/>
              <a:t>. </a:t>
            </a:r>
            <a:r>
              <a:rPr lang="es-ES" sz="3200" dirty="0" err="1"/>
              <a:t>If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user</a:t>
            </a:r>
            <a:r>
              <a:rPr lang="es-ES" sz="3200" dirty="0"/>
              <a:t> </a:t>
            </a:r>
            <a:r>
              <a:rPr lang="es-ES" sz="3200" dirty="0" err="1"/>
              <a:t>swipes</a:t>
            </a:r>
            <a:r>
              <a:rPr lang="es-ES" sz="3200" dirty="0"/>
              <a:t> </a:t>
            </a:r>
            <a:r>
              <a:rPr lang="es-ES" sz="3200" dirty="0" err="1"/>
              <a:t>past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threshold</a:t>
            </a:r>
            <a:r>
              <a:rPr lang="es-ES" sz="3200" dirty="0"/>
              <a:t> and </a:t>
            </a:r>
            <a:r>
              <a:rPr lang="es-ES" sz="3200" dirty="0" err="1"/>
              <a:t>then</a:t>
            </a:r>
            <a:r>
              <a:rPr lang="es-ES" sz="3200" dirty="0"/>
              <a:t> </a:t>
            </a:r>
            <a:r>
              <a:rPr lang="es-ES" sz="3200" dirty="0" err="1"/>
              <a:t>releases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item</a:t>
            </a:r>
            <a:r>
              <a:rPr lang="es-ES" sz="3200" dirty="0"/>
              <a:t>,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command</a:t>
            </a:r>
            <a:r>
              <a:rPr lang="es-ES" sz="3200" dirty="0"/>
              <a:t> </a:t>
            </a:r>
            <a:r>
              <a:rPr lang="es-ES" sz="3200" dirty="0" err="1"/>
              <a:t>is</a:t>
            </a:r>
            <a:r>
              <a:rPr lang="es-ES" sz="3200" dirty="0"/>
              <a:t> </a:t>
            </a:r>
            <a:r>
              <a:rPr lang="es-ES" sz="3200" dirty="0" err="1"/>
              <a:t>executed</a:t>
            </a:r>
            <a:r>
              <a:rPr lang="es-ES" sz="32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44117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Visualize</a:t>
            </a:r>
            <a:r>
              <a:rPr lang="es-ES" b="1" dirty="0"/>
              <a:t> </a:t>
            </a:r>
            <a:r>
              <a:rPr lang="es-ES" b="1" dirty="0" err="1"/>
              <a:t>Your</a:t>
            </a:r>
            <a:r>
              <a:rPr lang="es-ES" b="1" dirty="0"/>
              <a:t> Data (</a:t>
            </a:r>
            <a:r>
              <a:rPr lang="es-ES" b="1" dirty="0" err="1"/>
              <a:t>CollectionView</a:t>
            </a:r>
            <a:r>
              <a:rPr lang="es-ES" b="1" dirty="0"/>
              <a:t>, </a:t>
            </a:r>
            <a:r>
              <a:rPr lang="es-ES" b="1" dirty="0" err="1"/>
              <a:t>CarouselView</a:t>
            </a:r>
            <a:r>
              <a:rPr lang="es-ES" b="1" dirty="0"/>
              <a:t>, &amp; </a:t>
            </a:r>
            <a:r>
              <a:rPr lang="es-ES" b="1" dirty="0" err="1"/>
              <a:t>Beyond</a:t>
            </a:r>
            <a:r>
              <a:rPr lang="es-ES" b="1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Gerald </a:t>
            </a:r>
            <a:r>
              <a:rPr lang="en-US" dirty="0" err="1"/>
              <a:t>Versluis</a:t>
            </a:r>
            <a:endParaRPr lang="en-US" dirty="0"/>
          </a:p>
          <a:p>
            <a:r>
              <a:rPr lang="en-US" dirty="0"/>
              <a:t>Javier Suárez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874761" cy="849463"/>
          </a:xfrm>
        </p:spPr>
        <p:txBody>
          <a:bodyPr/>
          <a:lstStyle/>
          <a:p>
            <a:pPr marL="0" indent="0">
              <a:buNone/>
            </a:pP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works</a:t>
            </a:r>
            <a:r>
              <a:rPr lang="es-ES" sz="1600" dirty="0"/>
              <a:t> in </a:t>
            </a:r>
            <a:r>
              <a:rPr lang="es-ES" sz="1600" dirty="0" err="1"/>
              <a:t>all</a:t>
            </a:r>
            <a:r>
              <a:rPr lang="es-ES" sz="1600" dirty="0"/>
              <a:t> cardinal </a:t>
            </a:r>
            <a:r>
              <a:rPr lang="es-ES" sz="1600" dirty="0" err="1"/>
              <a:t>directions</a:t>
            </a:r>
            <a:r>
              <a:rPr lang="es-ES" sz="1600" dirty="0"/>
              <a:t>: </a:t>
            </a:r>
            <a:r>
              <a:rPr lang="es-ES" sz="1600" b="1" dirty="0"/>
              <a:t>up</a:t>
            </a:r>
            <a:r>
              <a:rPr lang="es-ES" sz="1600" dirty="0"/>
              <a:t>, </a:t>
            </a:r>
            <a:r>
              <a:rPr lang="es-ES" sz="1600" b="1" dirty="0" err="1"/>
              <a:t>down</a:t>
            </a:r>
            <a:r>
              <a:rPr lang="es-ES" sz="1600" dirty="0"/>
              <a:t>, </a:t>
            </a:r>
            <a:r>
              <a:rPr lang="es-ES" sz="1600" b="1" dirty="0" err="1"/>
              <a:t>left</a:t>
            </a:r>
            <a:r>
              <a:rPr lang="es-ES" sz="1600" dirty="0"/>
              <a:t>, and </a:t>
            </a:r>
            <a:r>
              <a:rPr lang="es-ES" sz="1600" b="1" dirty="0" err="1"/>
              <a:t>right</a:t>
            </a:r>
            <a:r>
              <a:rPr lang="es-ES" sz="1600" dirty="0"/>
              <a:t>.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direction</a:t>
            </a:r>
            <a:r>
              <a:rPr lang="es-ES" sz="1600" dirty="0"/>
              <a:t> can </a:t>
            </a:r>
            <a:r>
              <a:rPr lang="es-ES" sz="1600" dirty="0" err="1"/>
              <a:t>hold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own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items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content</a:t>
            </a:r>
            <a:r>
              <a:rPr lang="es-ES" sz="1600" dirty="0"/>
              <a:t>, </a:t>
            </a:r>
            <a:r>
              <a:rPr lang="es-ES" sz="1600" dirty="0" err="1"/>
              <a:t>but</a:t>
            </a:r>
            <a:r>
              <a:rPr lang="es-ES" sz="1600" dirty="0"/>
              <a:t> </a:t>
            </a:r>
            <a:r>
              <a:rPr lang="es-ES" sz="1600" dirty="0" err="1"/>
              <a:t>only</a:t>
            </a:r>
            <a:r>
              <a:rPr lang="es-ES" sz="1600" dirty="0"/>
              <a:t> </a:t>
            </a:r>
            <a:r>
              <a:rPr lang="es-ES" sz="1600" dirty="0" err="1"/>
              <a:t>one</a:t>
            </a:r>
            <a:r>
              <a:rPr lang="es-ES" sz="1600" dirty="0"/>
              <a:t> </a:t>
            </a:r>
            <a:r>
              <a:rPr lang="es-ES" sz="1600" dirty="0" err="1"/>
              <a:t>instance</a:t>
            </a:r>
            <a:r>
              <a:rPr lang="es-ES" sz="1600" dirty="0"/>
              <a:t> of a </a:t>
            </a:r>
            <a:r>
              <a:rPr lang="es-ES" sz="1600" dirty="0" err="1"/>
              <a:t>direction</a:t>
            </a:r>
            <a:r>
              <a:rPr lang="es-ES" sz="1600" dirty="0"/>
              <a:t> can be set at a time </a:t>
            </a:r>
            <a:r>
              <a:rPr lang="es-ES" sz="1600" dirty="0" err="1"/>
              <a:t>on</a:t>
            </a:r>
            <a:r>
              <a:rPr lang="es-ES" sz="1600" dirty="0"/>
              <a:t> a single </a:t>
            </a:r>
            <a:r>
              <a:rPr lang="es-ES" sz="1600" dirty="0" err="1"/>
              <a:t>swipe-able</a:t>
            </a:r>
            <a:r>
              <a:rPr lang="es-ES" sz="1600" dirty="0"/>
              <a:t> </a:t>
            </a:r>
            <a:r>
              <a:rPr lang="es-ES" sz="1600" dirty="0" err="1"/>
              <a:t>element</a:t>
            </a:r>
            <a:r>
              <a:rPr lang="es-ES" sz="16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Directions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BCC213-C779-1847-AE47-5A527F3AD711}"/>
              </a:ext>
            </a:extLst>
          </p:cNvPr>
          <p:cNvSpPr/>
          <p:nvPr/>
        </p:nvSpPr>
        <p:spPr>
          <a:xfrm>
            <a:off x="266922" y="2038640"/>
            <a:ext cx="870703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endParaRPr lang="es-E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</a:t>
            </a:r>
            <a:endParaRPr lang="es-E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Text="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Icon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delete.png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="Red"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Invoked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OnInvoked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endParaRPr lang="es-E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LightGray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="Center"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Text="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)"/&gt;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618520-E202-8145-8DFC-A13F63AC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54785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5490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/>
              <a:t>Swipe Mode and Directions</a:t>
            </a:r>
          </a:p>
        </p:txBody>
      </p:sp>
    </p:spTree>
    <p:extLst>
      <p:ext uri="{BB962C8B-B14F-4D97-AF65-F5344CB8AC3E}">
        <p14:creationId xmlns:p14="http://schemas.microsoft.com/office/powerpoint/2010/main" val="375058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525208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In </a:t>
            </a:r>
            <a:r>
              <a:rPr lang="es-ES" sz="2800" dirty="0" err="1"/>
              <a:t>situations</a:t>
            </a:r>
            <a:r>
              <a:rPr lang="es-ES" sz="2800" dirty="0"/>
              <a:t>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simply</a:t>
            </a:r>
            <a:r>
              <a:rPr lang="es-ES" sz="2800" dirty="0"/>
              <a:t> </a:t>
            </a:r>
            <a:r>
              <a:rPr lang="es-ES" sz="2800" dirty="0" err="1"/>
              <a:t>want</a:t>
            </a:r>
            <a:r>
              <a:rPr lang="es-ES" sz="2800" dirty="0"/>
              <a:t> to </a:t>
            </a:r>
            <a:r>
              <a:rPr lang="es-ES" sz="2800" dirty="0" err="1"/>
              <a:t>perform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action</a:t>
            </a:r>
            <a:r>
              <a:rPr lang="es-ES" sz="2800" dirty="0"/>
              <a:t> and </a:t>
            </a:r>
            <a:r>
              <a:rPr lang="es-ES" sz="2800" dirty="0" err="1"/>
              <a:t>then</a:t>
            </a:r>
            <a:r>
              <a:rPr lang="es-ES" sz="2800" dirty="0"/>
              <a:t> </a:t>
            </a:r>
            <a:r>
              <a:rPr lang="es-ES" sz="2800" dirty="0" err="1"/>
              <a:t>maintain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open, </a:t>
            </a:r>
            <a:r>
              <a:rPr lang="es-ES" sz="2800" dirty="0" err="1"/>
              <a:t>you</a:t>
            </a:r>
            <a:r>
              <a:rPr lang="es-ES" sz="2800" dirty="0"/>
              <a:t> can set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/>
              <a:t>BehaviorOnInvoked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/>
              <a:t>SwipeBehaviorOnInvoked</a:t>
            </a:r>
            <a:r>
              <a:rPr lang="es-ES" sz="2800" dirty="0"/>
              <a:t> </a:t>
            </a:r>
            <a:r>
              <a:rPr lang="es-ES" sz="2800" dirty="0" err="1"/>
              <a:t>enum</a:t>
            </a:r>
            <a:r>
              <a:rPr lang="es-ES" sz="2800" dirty="0"/>
              <a:t> </a:t>
            </a:r>
            <a:r>
              <a:rPr lang="es-ES" sz="2800" dirty="0" err="1"/>
              <a:t>values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b="1" dirty="0"/>
              <a:t>Auto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opened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Close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and </a:t>
            </a:r>
            <a:r>
              <a:rPr lang="es-ES" sz="2800" dirty="0" err="1"/>
              <a:t>return</a:t>
            </a:r>
            <a:r>
              <a:rPr lang="es-ES" sz="2800" dirty="0"/>
              <a:t> to normal, </a:t>
            </a:r>
            <a:r>
              <a:rPr lang="es-ES" sz="2800" dirty="0" err="1"/>
              <a:t>regardless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mode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RemainOpen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stay</a:t>
            </a:r>
            <a:r>
              <a:rPr lang="es-ES" sz="2800" dirty="0"/>
              <a:t> open.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BehaviorOnInvoked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145444-E762-9744-9773-88C057334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6015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/>
              <a:t>Swipe </a:t>
            </a:r>
            <a:r>
              <a:rPr lang="es-ES" sz="4000" dirty="0" err="1"/>
              <a:t>BehaviorOnInvoked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71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840" cy="683264"/>
          </a:xfrm>
        </p:spPr>
        <p:txBody>
          <a:bodyPr/>
          <a:lstStyle/>
          <a:p>
            <a:pPr marL="0" indent="0">
              <a:buNone/>
            </a:pPr>
            <a:r>
              <a:rPr lang="es-ES" sz="3600" dirty="0"/>
              <a:t>To </a:t>
            </a:r>
            <a:r>
              <a:rPr lang="es-ES" sz="3600" dirty="0" err="1"/>
              <a:t>act</a:t>
            </a:r>
            <a:r>
              <a:rPr lang="es-ES" sz="3600" dirty="0"/>
              <a:t> </a:t>
            </a:r>
            <a:r>
              <a:rPr lang="es-ES" sz="3600" dirty="0" err="1"/>
              <a:t>on</a:t>
            </a:r>
            <a:r>
              <a:rPr lang="es-ES" sz="3600" dirty="0"/>
              <a:t> a </a:t>
            </a:r>
            <a:r>
              <a:rPr lang="es-ES" sz="3600" dirty="0" err="1"/>
              <a:t>swipe</a:t>
            </a:r>
            <a:r>
              <a:rPr lang="es-ES" sz="3600" dirty="0"/>
              <a:t> </a:t>
            </a:r>
            <a:r>
              <a:rPr lang="es-ES" sz="3600" dirty="0" err="1"/>
              <a:t>command</a:t>
            </a:r>
            <a:r>
              <a:rPr lang="es-ES" sz="3600" dirty="0"/>
              <a:t>, </a:t>
            </a:r>
            <a:r>
              <a:rPr lang="es-ES" sz="3600" dirty="0" err="1"/>
              <a:t>you</a:t>
            </a:r>
            <a:r>
              <a:rPr lang="es-ES" sz="3600" dirty="0"/>
              <a:t> </a:t>
            </a:r>
            <a:r>
              <a:rPr lang="es-ES" sz="3600" dirty="0" err="1"/>
              <a:t>handle</a:t>
            </a:r>
            <a:r>
              <a:rPr lang="es-ES" sz="3600" dirty="0"/>
              <a:t> </a:t>
            </a:r>
            <a:r>
              <a:rPr lang="es-ES" sz="3600" dirty="0" err="1"/>
              <a:t>its</a:t>
            </a:r>
            <a:r>
              <a:rPr lang="es-ES" sz="3600" dirty="0"/>
              <a:t> </a:t>
            </a:r>
            <a:r>
              <a:rPr lang="es-ES" sz="3600" b="1" dirty="0" err="1"/>
              <a:t>Invoked</a:t>
            </a:r>
            <a:r>
              <a:rPr lang="es-ES" sz="3600" dirty="0"/>
              <a:t> </a:t>
            </a:r>
            <a:r>
              <a:rPr lang="es-ES" sz="3600" dirty="0" err="1"/>
              <a:t>event</a:t>
            </a:r>
            <a:r>
              <a:rPr lang="es-ES" sz="3600" dirty="0"/>
              <a:t>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Handle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invoked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command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280D88-2145-1E4E-9023-57132C911207}"/>
              </a:ext>
            </a:extLst>
          </p:cNvPr>
          <p:cNvSpPr/>
          <p:nvPr/>
        </p:nvSpPr>
        <p:spPr>
          <a:xfrm>
            <a:off x="269240" y="216341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&lt;</a:t>
            </a:r>
            <a:r>
              <a:rPr lang="es-ES" dirty="0" err="1"/>
              <a:t>SwipeItem</a:t>
            </a:r>
            <a:endParaRPr lang="es-ES" dirty="0"/>
          </a:p>
          <a:p>
            <a:r>
              <a:rPr lang="es-ES" dirty="0"/>
              <a:t>    Text="</a:t>
            </a:r>
            <a:r>
              <a:rPr lang="es-ES" dirty="0" err="1"/>
              <a:t>Delete</a:t>
            </a:r>
            <a:r>
              <a:rPr lang="es-ES" dirty="0"/>
              <a:t>"</a:t>
            </a:r>
          </a:p>
          <a:p>
            <a:r>
              <a:rPr lang="es-ES" dirty="0"/>
              <a:t>    </a:t>
            </a:r>
            <a:r>
              <a:rPr lang="es-ES" dirty="0" err="1"/>
              <a:t>Icon</a:t>
            </a:r>
            <a:r>
              <a:rPr lang="es-ES" dirty="0"/>
              <a:t>="</a:t>
            </a:r>
            <a:r>
              <a:rPr lang="es-ES" dirty="0" err="1"/>
              <a:t>delete.png</a:t>
            </a:r>
            <a:r>
              <a:rPr lang="es-ES" dirty="0"/>
              <a:t>"</a:t>
            </a:r>
          </a:p>
          <a:p>
            <a:r>
              <a:rPr lang="es-ES" dirty="0"/>
              <a:t>    </a:t>
            </a:r>
            <a:r>
              <a:rPr lang="es-ES" dirty="0" err="1"/>
              <a:t>BackgroundColor</a:t>
            </a:r>
            <a:r>
              <a:rPr lang="es-ES" dirty="0"/>
              <a:t>="Red”</a:t>
            </a:r>
          </a:p>
          <a:p>
            <a:r>
              <a:rPr lang="es-ES" dirty="0"/>
              <a:t>    </a:t>
            </a:r>
            <a:r>
              <a:rPr lang="es-ES" b="1" dirty="0" err="1"/>
              <a:t>Command</a:t>
            </a:r>
            <a:r>
              <a:rPr lang="es-ES" b="1" dirty="0"/>
              <a:t>="{</a:t>
            </a:r>
            <a:r>
              <a:rPr lang="es-ES" b="1" dirty="0" err="1"/>
              <a:t>StaticResource</a:t>
            </a:r>
            <a:r>
              <a:rPr lang="es-ES" b="1" dirty="0"/>
              <a:t> </a:t>
            </a:r>
            <a:r>
              <a:rPr lang="es-ES" b="1" dirty="0" err="1"/>
              <a:t>DeelteCommand</a:t>
            </a:r>
            <a:r>
              <a:rPr lang="es-ES" b="1" dirty="0"/>
              <a:t>}"</a:t>
            </a:r>
          </a:p>
          <a:p>
            <a:r>
              <a:rPr lang="es-ES" dirty="0"/>
              <a:t>    </a:t>
            </a:r>
            <a:r>
              <a:rPr lang="es-ES" b="1" dirty="0" err="1"/>
              <a:t>Invoked</a:t>
            </a:r>
            <a:r>
              <a:rPr lang="es-ES" b="1" dirty="0"/>
              <a:t>="</a:t>
            </a:r>
            <a:r>
              <a:rPr lang="es-ES" b="1" dirty="0" err="1"/>
              <a:t>OnDeleteInvoked</a:t>
            </a:r>
            <a:r>
              <a:rPr lang="es-ES" b="1" dirty="0"/>
              <a:t>"</a:t>
            </a:r>
            <a:r>
              <a:rPr lang="es-ES" dirty="0"/>
              <a:t>/&gt;</a:t>
            </a:r>
          </a:p>
          <a:p>
            <a:endParaRPr lang="es-ES" dirty="0"/>
          </a:p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OnDeleteInvoked</a:t>
            </a:r>
            <a:r>
              <a:rPr lang="es-ES" dirty="0"/>
              <a:t>(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sender</a:t>
            </a:r>
            <a:r>
              <a:rPr lang="es-ES" dirty="0"/>
              <a:t>, </a:t>
            </a:r>
            <a:r>
              <a:rPr lang="es-ES" dirty="0" err="1"/>
              <a:t>EventArgs</a:t>
            </a:r>
            <a:r>
              <a:rPr lang="es-ES" dirty="0"/>
              <a:t> e)</a:t>
            </a:r>
          </a:p>
          <a:p>
            <a:r>
              <a:rPr lang="es-ES" dirty="0"/>
              <a:t>{</a:t>
            </a:r>
          </a:p>
          <a:p>
            <a:endParaRPr lang="es-ES" dirty="0"/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40675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907129" cy="1957459"/>
          </a:xfrm>
        </p:spPr>
        <p:txBody>
          <a:bodyPr/>
          <a:lstStyle/>
          <a:p>
            <a:pPr marL="0" indent="0">
              <a:buNone/>
            </a:pPr>
            <a:r>
              <a:rPr lang="es-ES" sz="3200" dirty="0" err="1"/>
              <a:t>SwipeView</a:t>
            </a:r>
            <a:r>
              <a:rPr lang="es-ES" sz="3200" dirty="0"/>
              <a:t> in </a:t>
            </a:r>
            <a:r>
              <a:rPr lang="es-ES" sz="3200" dirty="0" err="1"/>
              <a:t>combination</a:t>
            </a:r>
            <a:r>
              <a:rPr lang="es-ES" sz="3200" dirty="0"/>
              <a:t> </a:t>
            </a:r>
            <a:r>
              <a:rPr lang="es-ES" sz="3200" dirty="0" err="1"/>
              <a:t>with</a:t>
            </a:r>
            <a:r>
              <a:rPr lang="es-ES" sz="3200" dirty="0"/>
              <a:t> </a:t>
            </a:r>
            <a:r>
              <a:rPr lang="es-ES" sz="3200" dirty="0" err="1"/>
              <a:t>BindableLayout</a:t>
            </a:r>
            <a:r>
              <a:rPr lang="es-ES" sz="3200" dirty="0"/>
              <a:t>, </a:t>
            </a:r>
            <a:r>
              <a:rPr lang="es-ES" sz="3200" dirty="0" err="1"/>
              <a:t>CollectionView</a:t>
            </a:r>
            <a:r>
              <a:rPr lang="es-ES" sz="3200" dirty="0"/>
              <a:t>, </a:t>
            </a:r>
            <a:r>
              <a:rPr lang="es-ES" sz="3200" dirty="0" err="1"/>
              <a:t>CarouselView</a:t>
            </a:r>
            <a:r>
              <a:rPr lang="es-ES" sz="3200" dirty="0"/>
              <a:t>, </a:t>
            </a:r>
            <a:r>
              <a:rPr lang="es-ES" sz="3200" dirty="0" err="1"/>
              <a:t>ListView</a:t>
            </a:r>
            <a:r>
              <a:rPr lang="es-ES" sz="3200" dirty="0"/>
              <a:t> </a:t>
            </a:r>
            <a:r>
              <a:rPr lang="es-ES" sz="3200" dirty="0" err="1"/>
              <a:t>or</a:t>
            </a:r>
            <a:r>
              <a:rPr lang="es-ES" sz="3200" dirty="0"/>
              <a:t> </a:t>
            </a:r>
            <a:r>
              <a:rPr lang="es-ES" sz="3200" dirty="0" err="1"/>
              <a:t>any</a:t>
            </a:r>
            <a:r>
              <a:rPr lang="es-ES" sz="3200" dirty="0"/>
              <a:t> control </a:t>
            </a:r>
            <a:r>
              <a:rPr lang="es-ES" sz="3200" dirty="0" err="1"/>
              <a:t>managing</a:t>
            </a:r>
            <a:r>
              <a:rPr lang="es-ES" sz="3200" dirty="0"/>
              <a:t> a </a:t>
            </a:r>
            <a:r>
              <a:rPr lang="es-ES" sz="3200" dirty="0" err="1"/>
              <a:t>collection</a:t>
            </a:r>
            <a:r>
              <a:rPr lang="es-ES" sz="3200" dirty="0"/>
              <a:t> </a:t>
            </a:r>
            <a:r>
              <a:rPr lang="es-ES" sz="3200" dirty="0" err="1"/>
              <a:t>allow</a:t>
            </a:r>
            <a:r>
              <a:rPr lang="es-ES" sz="3200" dirty="0"/>
              <a:t> to </a:t>
            </a:r>
            <a:r>
              <a:rPr lang="es-ES" sz="3200" dirty="0" err="1"/>
              <a:t>manage</a:t>
            </a:r>
            <a:r>
              <a:rPr lang="es-ES" sz="3200" dirty="0"/>
              <a:t> </a:t>
            </a:r>
            <a:r>
              <a:rPr lang="es-ES" sz="3200" b="1" dirty="0"/>
              <a:t>contextual </a:t>
            </a:r>
            <a:r>
              <a:rPr lang="es-ES" sz="3200" b="1" dirty="0" err="1"/>
              <a:t>options</a:t>
            </a:r>
            <a:r>
              <a:rPr lang="es-ES" sz="32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r>
              <a:rPr lang="es-ES" dirty="0"/>
              <a:t> in </a:t>
            </a:r>
            <a:r>
              <a:rPr lang="es-ES" dirty="0" err="1"/>
              <a:t>Collections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AAB5BA-84AD-8141-AAD2-6B74DFA0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74" y="1189176"/>
            <a:ext cx="2755900" cy="4343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25D6A53-001D-A740-8CF2-363D831EE7F8}"/>
              </a:ext>
            </a:extLst>
          </p:cNvPr>
          <p:cNvSpPr/>
          <p:nvPr/>
        </p:nvSpPr>
        <p:spPr>
          <a:xfrm>
            <a:off x="263326" y="336087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="{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597078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6250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SwipeView</a:t>
            </a:r>
            <a:r>
              <a:rPr lang="en-US" sz="4000" dirty="0"/>
              <a:t> in Collections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1966717"/>
          </a:xfrm>
        </p:spPr>
        <p:txBody>
          <a:bodyPr/>
          <a:lstStyle/>
          <a:p>
            <a:pPr marL="0" indent="0">
              <a:buNone/>
            </a:pPr>
            <a:r>
              <a:rPr lang="es-ES" sz="3200" dirty="0"/>
              <a:t>In </a:t>
            </a:r>
            <a:r>
              <a:rPr lang="es-ES" sz="3200" dirty="0" err="1"/>
              <a:t>addition</a:t>
            </a:r>
            <a:r>
              <a:rPr lang="es-ES" sz="3200" dirty="0"/>
              <a:t> to </a:t>
            </a:r>
            <a:r>
              <a:rPr lang="es-ES" sz="3200" dirty="0" err="1"/>
              <a:t>SwipeItem</a:t>
            </a:r>
            <a:r>
              <a:rPr lang="es-ES" sz="3200" dirty="0"/>
              <a:t> </a:t>
            </a:r>
            <a:r>
              <a:rPr lang="es-ES" sz="3200" dirty="0" err="1"/>
              <a:t>we</a:t>
            </a:r>
            <a:r>
              <a:rPr lang="es-ES" sz="3200" dirty="0"/>
              <a:t> </a:t>
            </a:r>
            <a:r>
              <a:rPr lang="es-ES" sz="3200" dirty="0" err="1"/>
              <a:t>have</a:t>
            </a:r>
            <a:r>
              <a:rPr lang="es-ES" sz="3200" dirty="0"/>
              <a:t> </a:t>
            </a:r>
            <a:r>
              <a:rPr lang="es-ES" sz="3200" b="1" dirty="0" err="1"/>
              <a:t>SwipeItemView</a:t>
            </a:r>
            <a:r>
              <a:rPr lang="es-ES" sz="3200" dirty="0"/>
              <a:t> </a:t>
            </a:r>
            <a:r>
              <a:rPr lang="es-ES" sz="3200" dirty="0" err="1"/>
              <a:t>that</a:t>
            </a:r>
            <a:r>
              <a:rPr lang="es-ES" sz="3200" dirty="0"/>
              <a:t> </a:t>
            </a:r>
            <a:r>
              <a:rPr lang="es-ES" sz="3200" dirty="0" err="1"/>
              <a:t>allows</a:t>
            </a:r>
            <a:r>
              <a:rPr lang="es-ES" sz="3200" dirty="0"/>
              <a:t> </a:t>
            </a:r>
            <a:r>
              <a:rPr lang="es-ES" sz="3200" dirty="0" err="1"/>
              <a:t>us</a:t>
            </a:r>
            <a:r>
              <a:rPr lang="es-ES" sz="3200" dirty="0"/>
              <a:t> to </a:t>
            </a:r>
            <a:r>
              <a:rPr lang="es-ES" sz="3200" dirty="0" err="1"/>
              <a:t>include</a:t>
            </a:r>
            <a:r>
              <a:rPr lang="es-ES" sz="3200" dirty="0"/>
              <a:t> a View as </a:t>
            </a:r>
            <a:r>
              <a:rPr lang="es-ES" sz="3200" dirty="0" err="1"/>
              <a:t>content</a:t>
            </a:r>
            <a:r>
              <a:rPr lang="es-ES" sz="3200" dirty="0"/>
              <a:t>, </a:t>
            </a:r>
            <a:r>
              <a:rPr lang="es-ES" sz="3200" dirty="0" err="1"/>
              <a:t>that</a:t>
            </a:r>
            <a:r>
              <a:rPr lang="es-ES" sz="3200" dirty="0"/>
              <a:t> </a:t>
            </a:r>
            <a:r>
              <a:rPr lang="es-ES" sz="3200" dirty="0" err="1"/>
              <a:t>is</a:t>
            </a:r>
            <a:r>
              <a:rPr lang="es-ES" sz="3200" dirty="0"/>
              <a:t>, </a:t>
            </a:r>
            <a:r>
              <a:rPr lang="es-ES" sz="3200" dirty="0" err="1"/>
              <a:t>we</a:t>
            </a:r>
            <a:r>
              <a:rPr lang="es-ES" sz="3200" dirty="0"/>
              <a:t> can </a:t>
            </a:r>
            <a:r>
              <a:rPr lang="es-ES" sz="3200" dirty="0" err="1"/>
              <a:t>create</a:t>
            </a:r>
            <a:r>
              <a:rPr lang="es-ES" sz="3200" dirty="0"/>
              <a:t> </a:t>
            </a:r>
            <a:r>
              <a:rPr lang="es-ES" sz="3200" dirty="0" err="1"/>
              <a:t>fully</a:t>
            </a:r>
            <a:r>
              <a:rPr lang="es-ES" sz="3200" dirty="0"/>
              <a:t> </a:t>
            </a:r>
            <a:r>
              <a:rPr lang="es-ES" sz="3200" dirty="0" err="1"/>
              <a:t>customized</a:t>
            </a:r>
            <a:r>
              <a:rPr lang="es-ES" sz="3200" dirty="0"/>
              <a:t> </a:t>
            </a:r>
            <a:r>
              <a:rPr lang="es-ES" sz="3200" dirty="0" err="1"/>
              <a:t>SwipeItems</a:t>
            </a:r>
            <a:r>
              <a:rPr lang="es-ES" sz="32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SwipeItems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7A6581-9ACB-6E4F-948E-03BF68EE6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6B8FCC-66D8-2144-B4AA-8E0E93BF2842}"/>
              </a:ext>
            </a:extLst>
          </p:cNvPr>
          <p:cNvSpPr/>
          <p:nvPr/>
        </p:nvSpPr>
        <p:spPr>
          <a:xfrm>
            <a:off x="266920" y="2776196"/>
            <a:ext cx="873951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LightSkyBlue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="100"&gt;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Text="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Content"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="12"/&gt;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Text="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me!"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OnButtonClicked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670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6250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SwipeItemView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Looking</a:t>
            </a:r>
            <a:r>
              <a:rPr lang="es-ES" dirty="0"/>
              <a:t> UI </a:t>
            </a:r>
            <a:r>
              <a:rPr lang="es-ES" dirty="0" err="1"/>
              <a:t>samples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9705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9533A-1AFD-EE47-8812-304F18C5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BE6384-1E84-F043-AF3F-9E147A21D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090705"/>
            <a:ext cx="2160000" cy="3606087"/>
          </a:xfrm>
        </p:spPr>
        <p:txBody>
          <a:bodyPr/>
          <a:lstStyle/>
          <a:p>
            <a:r>
              <a:rPr lang="es-ES" sz="2400" dirty="0" err="1"/>
              <a:t>CollectionView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ScrollTo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r>
              <a:rPr lang="es-ES" sz="1100" dirty="0" err="1"/>
              <a:t>Selection</a:t>
            </a:r>
            <a:endParaRPr lang="es-ES" sz="1100" dirty="0"/>
          </a:p>
          <a:p>
            <a:r>
              <a:rPr lang="es-ES" sz="1100" dirty="0" err="1"/>
              <a:t>Grouping</a:t>
            </a:r>
            <a:endParaRPr lang="es-ES" sz="1100" dirty="0"/>
          </a:p>
          <a:p>
            <a:r>
              <a:rPr lang="es-ES" sz="1100" dirty="0" err="1"/>
              <a:t>Item</a:t>
            </a:r>
            <a:r>
              <a:rPr lang="es-ES" sz="1100" dirty="0"/>
              <a:t>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mode</a:t>
            </a:r>
            <a:endParaRPr lang="es-ES" sz="1100" dirty="0"/>
          </a:p>
          <a:p>
            <a:r>
              <a:rPr lang="es-ES" sz="1100" dirty="0" err="1"/>
              <a:t>Header</a:t>
            </a:r>
            <a:r>
              <a:rPr lang="es-ES" sz="1100" dirty="0"/>
              <a:t>/</a:t>
            </a:r>
            <a:r>
              <a:rPr lang="es-ES" sz="1100" dirty="0" err="1"/>
              <a:t>Footer</a:t>
            </a:r>
            <a:endParaRPr lang="es-ES" sz="1100" dirty="0"/>
          </a:p>
          <a:p>
            <a:r>
              <a:rPr lang="es-ES" sz="1100" dirty="0" err="1"/>
              <a:t>Nested</a:t>
            </a:r>
            <a:endParaRPr lang="es-ES" sz="1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A63D72-BD30-3840-9952-F3ADE6C60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24724" y="2090704"/>
            <a:ext cx="2160000" cy="3606086"/>
          </a:xfrm>
        </p:spPr>
        <p:txBody>
          <a:bodyPr/>
          <a:lstStyle/>
          <a:p>
            <a:r>
              <a:rPr lang="es-ES" sz="2400" dirty="0" err="1"/>
              <a:t>CarouselView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 err="1"/>
              <a:t>Peek</a:t>
            </a:r>
            <a:r>
              <a:rPr lang="es-ES" sz="1100" dirty="0"/>
              <a:t> and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endParaRPr lang="es-ES" sz="28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AF92B6-E22D-9E47-96D9-D85477C51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35692" y="2090704"/>
            <a:ext cx="2160000" cy="3606085"/>
          </a:xfrm>
        </p:spPr>
        <p:txBody>
          <a:bodyPr/>
          <a:lstStyle/>
          <a:p>
            <a:r>
              <a:rPr lang="es-ES" sz="2800" dirty="0" err="1"/>
              <a:t>RefreshView</a:t>
            </a:r>
            <a:endParaRPr lang="es-ES" sz="2800" dirty="0"/>
          </a:p>
          <a:p>
            <a:r>
              <a:rPr lang="es-ES" sz="1100" dirty="0"/>
              <a:t>Pull To </a:t>
            </a:r>
            <a:r>
              <a:rPr lang="es-ES" sz="1100" dirty="0" err="1"/>
              <a:t>Refresh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B878986-D45B-CC4B-A3B1-0D1B88F9267A}"/>
              </a:ext>
            </a:extLst>
          </p:cNvPr>
          <p:cNvSpPr txBox="1">
            <a:spLocks/>
          </p:cNvSpPr>
          <p:nvPr/>
        </p:nvSpPr>
        <p:spPr>
          <a:xfrm>
            <a:off x="9291176" y="2090705"/>
            <a:ext cx="2160000" cy="3606084"/>
          </a:xfrm>
          <a:prstGeom prst="rect">
            <a:avLst/>
          </a:prstGeom>
          <a:solidFill>
            <a:srgbClr val="511C74"/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SwipeView</a:t>
            </a:r>
            <a:endParaRPr lang="es-ES" sz="2800" dirty="0"/>
          </a:p>
          <a:p>
            <a:r>
              <a:rPr lang="es-ES" sz="1100" dirty="0" err="1"/>
              <a:t>Directions</a:t>
            </a:r>
            <a:endParaRPr lang="es-ES" sz="1100" dirty="0"/>
          </a:p>
          <a:p>
            <a:r>
              <a:rPr lang="es-ES" sz="1100" dirty="0" err="1"/>
              <a:t>Modes</a:t>
            </a:r>
            <a:endParaRPr lang="es-ES" sz="1100" dirty="0"/>
          </a:p>
          <a:p>
            <a:r>
              <a:rPr lang="es-ES" sz="1100" dirty="0" err="1"/>
              <a:t>BehaviorOnInvoked</a:t>
            </a:r>
            <a:endParaRPr lang="es-ES" sz="1100" dirty="0"/>
          </a:p>
          <a:p>
            <a:r>
              <a:rPr lang="es-ES" sz="1100" dirty="0" err="1"/>
              <a:t>Command</a:t>
            </a:r>
            <a:endParaRPr lang="es-ES" sz="1100" dirty="0"/>
          </a:p>
          <a:p>
            <a:r>
              <a:rPr lang="es-ES" sz="1100" dirty="0"/>
              <a:t>Use in </a:t>
            </a:r>
            <a:r>
              <a:rPr lang="es-ES" sz="1100" dirty="0" err="1"/>
              <a:t>Collections</a:t>
            </a:r>
            <a:endParaRPr lang="es-ES" sz="1100" dirty="0"/>
          </a:p>
          <a:p>
            <a:r>
              <a:rPr lang="es-ES" sz="1100" dirty="0" err="1"/>
              <a:t>Custom</a:t>
            </a:r>
            <a:r>
              <a:rPr lang="es-ES" sz="1100" dirty="0"/>
              <a:t> </a:t>
            </a:r>
            <a:r>
              <a:rPr lang="es-ES" sz="1100" dirty="0" err="1"/>
              <a:t>SwipeItem</a:t>
            </a:r>
            <a:endParaRPr lang="es-ES" sz="1100" dirty="0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F2B0F1BF-DC2E-204A-8F31-FD7A3B1EA49D}"/>
              </a:ext>
            </a:extLst>
          </p:cNvPr>
          <p:cNvSpPr txBox="1">
            <a:spLocks/>
          </p:cNvSpPr>
          <p:nvPr/>
        </p:nvSpPr>
        <p:spPr>
          <a:xfrm>
            <a:off x="4780208" y="2090704"/>
            <a:ext cx="2160000" cy="36060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IndicatorView</a:t>
            </a:r>
            <a:endParaRPr lang="es-ES" sz="2400" dirty="0"/>
          </a:p>
          <a:p>
            <a:r>
              <a:rPr lang="es-ES" sz="1100" dirty="0"/>
              <a:t>Use </a:t>
            </a:r>
            <a:r>
              <a:rPr lang="es-ES" sz="1100" dirty="0" err="1"/>
              <a:t>with</a:t>
            </a:r>
            <a:r>
              <a:rPr lang="es-ES" sz="1100" dirty="0"/>
              <a:t> </a:t>
            </a:r>
            <a:r>
              <a:rPr lang="es-ES" sz="1100" dirty="0" err="1"/>
              <a:t>CarouselView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49668277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0899139" cy="1431161"/>
          </a:xfrm>
        </p:spPr>
        <p:txBody>
          <a:bodyPr/>
          <a:lstStyle/>
          <a:p>
            <a:pPr marL="0" indent="0">
              <a:buNone/>
            </a:pPr>
            <a:r>
              <a:rPr lang="es-ES" sz="3000" dirty="0" err="1"/>
              <a:t>After</a:t>
            </a:r>
            <a:r>
              <a:rPr lang="es-ES" sz="3000" dirty="0"/>
              <a:t> </a:t>
            </a:r>
            <a:r>
              <a:rPr lang="es-ES" sz="3000" dirty="0" err="1"/>
              <a:t>take</a:t>
            </a:r>
            <a:r>
              <a:rPr lang="es-ES" sz="3000" dirty="0"/>
              <a:t> a look to </a:t>
            </a:r>
            <a:r>
              <a:rPr lang="es-ES" sz="3000" dirty="0" err="1"/>
              <a:t>the</a:t>
            </a:r>
            <a:r>
              <a:rPr lang="es-ES" sz="3000" dirty="0"/>
              <a:t> </a:t>
            </a:r>
            <a:r>
              <a:rPr lang="es-ES" sz="3000" dirty="0" err="1"/>
              <a:t>CollectionView</a:t>
            </a:r>
            <a:r>
              <a:rPr lang="es-ES" sz="3000" dirty="0"/>
              <a:t>, </a:t>
            </a:r>
            <a:r>
              <a:rPr lang="es-ES" sz="3000" dirty="0" err="1"/>
              <a:t>CarouselView</a:t>
            </a:r>
            <a:r>
              <a:rPr lang="es-ES" sz="3000" dirty="0"/>
              <a:t>, </a:t>
            </a:r>
            <a:r>
              <a:rPr lang="es-ES" sz="3000" dirty="0" err="1"/>
              <a:t>RefreshView</a:t>
            </a:r>
            <a:r>
              <a:rPr lang="es-ES" sz="3000" dirty="0"/>
              <a:t> and </a:t>
            </a:r>
            <a:r>
              <a:rPr lang="es-ES" sz="3000" dirty="0" err="1"/>
              <a:t>SwipeView</a:t>
            </a:r>
            <a:r>
              <a:rPr lang="es-ES" sz="3000" dirty="0"/>
              <a:t> </a:t>
            </a:r>
            <a:r>
              <a:rPr lang="es-ES" sz="3000" dirty="0" err="1"/>
              <a:t>concepts</a:t>
            </a:r>
            <a:r>
              <a:rPr lang="es-ES" sz="3000" dirty="0"/>
              <a:t>, </a:t>
            </a:r>
            <a:r>
              <a:rPr lang="es-ES" sz="3000" dirty="0" err="1"/>
              <a:t>let’s</a:t>
            </a:r>
            <a:r>
              <a:rPr lang="es-ES" sz="3000" dirty="0"/>
              <a:t> </a:t>
            </a:r>
            <a:r>
              <a:rPr lang="es-ES" sz="3000" dirty="0" err="1"/>
              <a:t>see</a:t>
            </a:r>
            <a:r>
              <a:rPr lang="es-ES" sz="3000" dirty="0"/>
              <a:t> </a:t>
            </a:r>
            <a:r>
              <a:rPr lang="es-ES" sz="3000" dirty="0" err="1"/>
              <a:t>how</a:t>
            </a:r>
            <a:r>
              <a:rPr lang="es-ES" sz="3000" dirty="0"/>
              <a:t> to use </a:t>
            </a:r>
            <a:r>
              <a:rPr lang="es-ES" sz="3000" dirty="0" err="1"/>
              <a:t>this</a:t>
            </a:r>
            <a:r>
              <a:rPr lang="es-ES" sz="3000" dirty="0"/>
              <a:t> </a:t>
            </a:r>
            <a:r>
              <a:rPr lang="es-ES" sz="3000" dirty="0" err="1"/>
              <a:t>controls</a:t>
            </a:r>
            <a:r>
              <a:rPr lang="es-ES" sz="3000" dirty="0"/>
              <a:t> i n </a:t>
            </a:r>
            <a:r>
              <a:rPr lang="es-ES" sz="3000" dirty="0" err="1"/>
              <a:t>some</a:t>
            </a:r>
            <a:r>
              <a:rPr lang="es-ES" sz="3000" dirty="0"/>
              <a:t> </a:t>
            </a:r>
            <a:r>
              <a:rPr lang="es-ES" sz="3000" dirty="0" err="1"/>
              <a:t>Good</a:t>
            </a:r>
            <a:r>
              <a:rPr lang="es-ES" sz="3000" dirty="0"/>
              <a:t> </a:t>
            </a:r>
            <a:r>
              <a:rPr lang="es-ES" sz="3000" dirty="0" err="1"/>
              <a:t>Looking</a:t>
            </a:r>
            <a:r>
              <a:rPr lang="es-ES" sz="3000" dirty="0"/>
              <a:t> UI </a:t>
            </a:r>
            <a:r>
              <a:rPr lang="es-ES" sz="3000" dirty="0" err="1"/>
              <a:t>samples</a:t>
            </a:r>
            <a:r>
              <a:rPr lang="es-ES" sz="30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SwipeItems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541F00-94EE-E14C-93AE-2C1ED9B4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2670037"/>
            <a:ext cx="2452855" cy="39116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E1D88C-5030-B945-BA7E-0507CE41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95" y="2670037"/>
            <a:ext cx="5842000" cy="3911600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742E90E-7A01-2244-ABCA-EB3F9A440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95" y="2670037"/>
            <a:ext cx="2433884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8227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39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CollectionView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7743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2946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CarouselView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88630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059537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IndicatorView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37288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22037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/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allowto</a:t>
            </a:r>
            <a:r>
              <a:rPr lang="es-ES" sz="2800" dirty="0"/>
              <a:t> </a:t>
            </a:r>
            <a:r>
              <a:rPr lang="es-ES" sz="2800" dirty="0" err="1"/>
              <a:t>indicate</a:t>
            </a:r>
            <a:r>
              <a:rPr lang="es-ES" sz="2800" dirty="0"/>
              <a:t> </a:t>
            </a:r>
            <a:r>
              <a:rPr lang="es-ES" sz="2800" dirty="0" err="1"/>
              <a:t>which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element</a:t>
            </a:r>
            <a:r>
              <a:rPr lang="es-ES" sz="2800" dirty="0"/>
              <a:t> of a </a:t>
            </a:r>
            <a:r>
              <a:rPr lang="es-ES" sz="2800" dirty="0" err="1"/>
              <a:t>collection</a:t>
            </a:r>
            <a:r>
              <a:rPr lang="es-ES" sz="2800" dirty="0"/>
              <a:t>. </a:t>
            </a:r>
          </a:p>
          <a:p>
            <a:pPr marL="0" indent="0">
              <a:buNone/>
            </a:pPr>
            <a:r>
              <a:rPr lang="es-ES" sz="2800" dirty="0" err="1"/>
              <a:t>Normally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associated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a </a:t>
            </a:r>
            <a:r>
              <a:rPr lang="es-ES" sz="2800" dirty="0" err="1"/>
              <a:t>CarouselView</a:t>
            </a:r>
            <a:r>
              <a:rPr lang="es-ES" sz="2800" dirty="0"/>
              <a:t>.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associate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using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from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CarouselView</a:t>
            </a:r>
            <a:r>
              <a:rPr lang="es-ES" sz="2800" dirty="0"/>
              <a:t>.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889F56-BAD1-D84F-BA23-86AFC849E2A6}"/>
              </a:ext>
            </a:extLst>
          </p:cNvPr>
          <p:cNvSpPr/>
          <p:nvPr/>
        </p:nvSpPr>
        <p:spPr>
          <a:xfrm>
            <a:off x="269239" y="308350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/>
              <a:t>var</a:t>
            </a:r>
            <a:r>
              <a:rPr lang="es-ES" dirty="0"/>
              <a:t> </a:t>
            </a:r>
            <a:r>
              <a:rPr lang="es-ES" dirty="0" err="1"/>
              <a:t>indicatorView</a:t>
            </a:r>
            <a:r>
              <a:rPr lang="es-ES" dirty="0"/>
              <a:t> = new </a:t>
            </a:r>
            <a:r>
              <a:rPr lang="es-ES" dirty="0" err="1"/>
              <a:t>IndicatorView</a:t>
            </a:r>
            <a:endParaRPr lang="es-ES" dirty="0"/>
          </a:p>
          <a:p>
            <a:r>
              <a:rPr lang="es-ES" dirty="0"/>
              <a:t>{</a:t>
            </a:r>
          </a:p>
          <a:p>
            <a:r>
              <a:rPr lang="es-ES" dirty="0"/>
              <a:t>    </a:t>
            </a:r>
            <a:r>
              <a:rPr lang="es-ES" dirty="0" err="1"/>
              <a:t>HorizontalOptions</a:t>
            </a:r>
            <a:r>
              <a:rPr lang="es-ES" dirty="0"/>
              <a:t> = </a:t>
            </a:r>
            <a:r>
              <a:rPr lang="es-ES" dirty="0" err="1"/>
              <a:t>LayoutOptions.Center</a:t>
            </a:r>
            <a:r>
              <a:rPr lang="es-ES" dirty="0"/>
              <a:t>,</a:t>
            </a:r>
          </a:p>
          <a:p>
            <a:r>
              <a:rPr lang="es-ES" dirty="0"/>
              <a:t>    </a:t>
            </a:r>
            <a:r>
              <a:rPr lang="es-ES" dirty="0" err="1"/>
              <a:t>IndicatorColor</a:t>
            </a:r>
            <a:r>
              <a:rPr lang="es-ES" dirty="0"/>
              <a:t> = </a:t>
            </a:r>
            <a:r>
              <a:rPr lang="es-ES" dirty="0" err="1"/>
              <a:t>Color.Gray</a:t>
            </a:r>
            <a:r>
              <a:rPr lang="es-ES" dirty="0"/>
              <a:t>,</a:t>
            </a:r>
          </a:p>
          <a:p>
            <a:r>
              <a:rPr lang="es-ES" dirty="0"/>
              <a:t>    </a:t>
            </a:r>
            <a:r>
              <a:rPr lang="es-ES" dirty="0" err="1"/>
              <a:t>SelectedIndicatorColor</a:t>
            </a:r>
            <a:r>
              <a:rPr lang="es-ES" dirty="0"/>
              <a:t> = </a:t>
            </a:r>
            <a:r>
              <a:rPr lang="es-ES" dirty="0" err="1"/>
              <a:t>Color.Black</a:t>
            </a:r>
            <a:r>
              <a:rPr lang="es-ES" dirty="0"/>
              <a:t>,</a:t>
            </a:r>
          </a:p>
          <a:p>
            <a:r>
              <a:rPr lang="es-ES" dirty="0"/>
              <a:t>    </a:t>
            </a:r>
            <a:r>
              <a:rPr lang="es-ES" dirty="0" err="1"/>
              <a:t>IndicatorsShape</a:t>
            </a:r>
            <a:r>
              <a:rPr lang="es-ES" dirty="0"/>
              <a:t> = </a:t>
            </a:r>
            <a:r>
              <a:rPr lang="es-ES" dirty="0" err="1"/>
              <a:t>IndicatorShape.Square</a:t>
            </a:r>
            <a:endParaRPr lang="es-ES" dirty="0"/>
          </a:p>
          <a:p>
            <a:r>
              <a:rPr lang="es-ES" dirty="0"/>
              <a:t>};</a:t>
            </a:r>
          </a:p>
          <a:p>
            <a:endParaRPr lang="es-ES" dirty="0"/>
          </a:p>
          <a:p>
            <a:r>
              <a:rPr lang="es-ES" dirty="0" err="1"/>
              <a:t>carouselView.IndicatorView</a:t>
            </a:r>
            <a:r>
              <a:rPr lang="es-ES" dirty="0"/>
              <a:t> = </a:t>
            </a:r>
            <a:r>
              <a:rPr lang="es-ES" dirty="0" err="1"/>
              <a:t>indicatorView</a:t>
            </a:r>
            <a:r>
              <a:rPr lang="es-E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47168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2860</TotalTime>
  <Words>1081</Words>
  <Application>Microsoft Macintosh PowerPoint</Application>
  <PresentationFormat>Panorámica</PresentationFormat>
  <Paragraphs>178</Paragraphs>
  <Slides>31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Presentación de PowerPoint</vt:lpstr>
      <vt:lpstr>Visualize Your Data (CollectionView, CarouselView, &amp; Beyond)</vt:lpstr>
      <vt:lpstr>The agenda</vt:lpstr>
      <vt:lpstr>CollectionView</vt:lpstr>
      <vt:lpstr>Presentación de PowerPoint</vt:lpstr>
      <vt:lpstr>CarouselView</vt:lpstr>
      <vt:lpstr>Presentación de PowerPoint</vt:lpstr>
      <vt:lpstr>IndicatorView</vt:lpstr>
      <vt:lpstr>IndicatorView</vt:lpstr>
      <vt:lpstr>IndicatorView Possibilities</vt:lpstr>
      <vt:lpstr>DEMO: IndicatorView</vt:lpstr>
      <vt:lpstr>RefreshView</vt:lpstr>
      <vt:lpstr>Pull To Refresh</vt:lpstr>
      <vt:lpstr>Implement Pull To Refresh</vt:lpstr>
      <vt:lpstr>Customize the Refresh Indicator</vt:lpstr>
      <vt:lpstr>DEMO: RefreshView</vt:lpstr>
      <vt:lpstr>SwipeView</vt:lpstr>
      <vt:lpstr>SwipeView</vt:lpstr>
      <vt:lpstr>How does Swipe work?</vt:lpstr>
      <vt:lpstr>Swipe Directions</vt:lpstr>
      <vt:lpstr>DEMO: Swipe Mode and Directions</vt:lpstr>
      <vt:lpstr>Swipe BehaviorOnInvoked</vt:lpstr>
      <vt:lpstr>DEMO: Swipe BehaviorOnInvoked</vt:lpstr>
      <vt:lpstr>Handle an invoked swipe command</vt:lpstr>
      <vt:lpstr>SwipeView in Collections</vt:lpstr>
      <vt:lpstr>DEMO:  SwipeView in Collections</vt:lpstr>
      <vt:lpstr>Custom SwipeItems</vt:lpstr>
      <vt:lpstr>DEMO:  SwipeItemView</vt:lpstr>
      <vt:lpstr>Good Looking UI samples</vt:lpstr>
      <vt:lpstr>Custom SwipeItems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Javier Suárez Ruiz</cp:lastModifiedBy>
  <cp:revision>20</cp:revision>
  <dcterms:created xsi:type="dcterms:W3CDTF">2018-01-09T22:22:16Z</dcterms:created>
  <dcterms:modified xsi:type="dcterms:W3CDTF">2020-03-16T10:18:54Z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